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6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49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3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5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4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3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7166F-E761-4BB3-A299-11024B624A70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27E6-AC3A-4205-9456-BA5E46D0D5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30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>
          <a:xfrm>
            <a:off x="6813376" y="733743"/>
            <a:ext cx="766892" cy="20364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U.FL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F9A277F-0DB6-44D3-88EF-1B3A07B14CD7}"/>
              </a:ext>
            </a:extLst>
          </p:cNvPr>
          <p:cNvSpPr txBox="1"/>
          <p:nvPr/>
        </p:nvSpPr>
        <p:spPr>
          <a:xfrm>
            <a:off x="822069" y="2888762"/>
            <a:ext cx="851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Design DES0557</a:t>
            </a:r>
          </a:p>
          <a:p>
            <a:r>
              <a:rPr lang="en-US" sz="800" dirty="0"/>
              <a:t>Block Diagram</a:t>
            </a:r>
          </a:p>
          <a:p>
            <a:r>
              <a:rPr lang="en-US" sz="800" dirty="0"/>
              <a:t>V0.4</a:t>
            </a:r>
          </a:p>
          <a:p>
            <a:r>
              <a:rPr lang="en-US" sz="800" dirty="0"/>
              <a:t>11 SEP 2017</a:t>
            </a:r>
          </a:p>
        </p:txBody>
      </p: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9568B064-E274-47A9-B676-6AF8AEFA2B0D}"/>
              </a:ext>
            </a:extLst>
          </p:cNvPr>
          <p:cNvCxnSpPr>
            <a:cxnSpLocks/>
          </p:cNvCxnSpPr>
          <p:nvPr/>
        </p:nvCxnSpPr>
        <p:spPr>
          <a:xfrm>
            <a:off x="6019800" y="1382654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Rectangle 334">
            <a:extLst>
              <a:ext uri="{FF2B5EF4-FFF2-40B4-BE49-F238E27FC236}">
                <a16:creationId xmlns:a16="http://schemas.microsoft.com/office/drawing/2014/main" id="{E1A4590D-E183-4258-9A9A-A0C43591BB2D}"/>
              </a:ext>
            </a:extLst>
          </p:cNvPr>
          <p:cNvSpPr/>
          <p:nvPr/>
        </p:nvSpPr>
        <p:spPr>
          <a:xfrm>
            <a:off x="6813376" y="1224299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RF Matching Network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82DAE9F7-6552-4723-8A06-E9AC2E31CD35}"/>
              </a:ext>
            </a:extLst>
          </p:cNvPr>
          <p:cNvSpPr/>
          <p:nvPr/>
        </p:nvSpPr>
        <p:spPr>
          <a:xfrm>
            <a:off x="4953000" y="733742"/>
            <a:ext cx="1066800" cy="5057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600" dirty="0" err="1"/>
              <a:t>PSoC</a:t>
            </a:r>
            <a:r>
              <a:rPr lang="en-US" sz="1600" dirty="0"/>
              <a:t> 6 BLE</a:t>
            </a:r>
          </a:p>
        </p:txBody>
      </p:sp>
      <p:sp>
        <p:nvSpPr>
          <p:cNvPr id="273" name="Flowchart: Extract 272">
            <a:extLst>
              <a:ext uri="{FF2B5EF4-FFF2-40B4-BE49-F238E27FC236}">
                <a16:creationId xmlns:a16="http://schemas.microsoft.com/office/drawing/2014/main" id="{8673C0AA-7268-4A0B-BE13-44AE72942AED}"/>
              </a:ext>
            </a:extLst>
          </p:cNvPr>
          <p:cNvSpPr/>
          <p:nvPr/>
        </p:nvSpPr>
        <p:spPr>
          <a:xfrm rot="10800000">
            <a:off x="8256626" y="1076663"/>
            <a:ext cx="205403" cy="146087"/>
          </a:xfrm>
          <a:prstGeom prst="flowChartExtra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6" name="Connector: Elbow 275">
            <a:extLst>
              <a:ext uri="{FF2B5EF4-FFF2-40B4-BE49-F238E27FC236}">
                <a16:creationId xmlns:a16="http://schemas.microsoft.com/office/drawing/2014/main" id="{FF70129B-D4CE-41BA-9AF5-02895C5B8AC3}"/>
              </a:ext>
            </a:extLst>
          </p:cNvPr>
          <p:cNvCxnSpPr>
            <a:cxnSpLocks/>
          </p:cNvCxnSpPr>
          <p:nvPr/>
        </p:nvCxnSpPr>
        <p:spPr>
          <a:xfrm flipV="1">
            <a:off x="7565752" y="1225492"/>
            <a:ext cx="793576" cy="166687"/>
          </a:xfrm>
          <a:prstGeom prst="bentConnector3">
            <a:avLst>
              <a:gd name="adj1" fmla="val 1004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964108F5-A3FB-444B-AA0C-4F047EFECE16}"/>
              </a:ext>
            </a:extLst>
          </p:cNvPr>
          <p:cNvCxnSpPr>
            <a:cxnSpLocks/>
            <a:stCxn id="335" idx="0"/>
            <a:endCxn id="122" idx="2"/>
          </p:cNvCxnSpPr>
          <p:nvPr/>
        </p:nvCxnSpPr>
        <p:spPr>
          <a:xfrm flipV="1">
            <a:off x="7189564" y="937386"/>
            <a:ext cx="7258" cy="28691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637EFDB4-9330-4074-A424-99BB80F756DF}"/>
              </a:ext>
            </a:extLst>
          </p:cNvPr>
          <p:cNvSpPr/>
          <p:nvPr/>
        </p:nvSpPr>
        <p:spPr>
          <a:xfrm>
            <a:off x="6813376" y="2597122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000" dirty="0"/>
              <a:t>QSPI NOR</a:t>
            </a:r>
          </a:p>
        </p:txBody>
      </p:sp>
      <p:cxnSp>
        <p:nvCxnSpPr>
          <p:cNvPr id="280" name="Straight Arrow Connector 279">
            <a:extLst>
              <a:ext uri="{FF2B5EF4-FFF2-40B4-BE49-F238E27FC236}">
                <a16:creationId xmlns:a16="http://schemas.microsoft.com/office/drawing/2014/main" id="{D162E549-4E3F-4017-A4F1-35087916B68F}"/>
              </a:ext>
            </a:extLst>
          </p:cNvPr>
          <p:cNvCxnSpPr>
            <a:cxnSpLocks/>
            <a:endCxn id="279" idx="1"/>
          </p:cNvCxnSpPr>
          <p:nvPr/>
        </p:nvCxnSpPr>
        <p:spPr>
          <a:xfrm>
            <a:off x="6005284" y="2755477"/>
            <a:ext cx="8080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Rectangle 281">
            <a:extLst>
              <a:ext uri="{FF2B5EF4-FFF2-40B4-BE49-F238E27FC236}">
                <a16:creationId xmlns:a16="http://schemas.microsoft.com/office/drawing/2014/main" id="{67270850-F029-4F45-A9E7-8126634583E4}"/>
              </a:ext>
            </a:extLst>
          </p:cNvPr>
          <p:cNvSpPr/>
          <p:nvPr/>
        </p:nvSpPr>
        <p:spPr>
          <a:xfrm>
            <a:off x="6813376" y="3072186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000" dirty="0"/>
              <a:t>QSPI FRAM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5A66DD0D-646D-404E-B9A2-B0FFC15167AC}"/>
              </a:ext>
            </a:extLst>
          </p:cNvPr>
          <p:cNvSpPr/>
          <p:nvPr/>
        </p:nvSpPr>
        <p:spPr>
          <a:xfrm>
            <a:off x="6813376" y="3553142"/>
            <a:ext cx="766892" cy="142805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96Boards</a:t>
            </a:r>
          </a:p>
          <a:p>
            <a:pPr algn="ctr"/>
            <a:r>
              <a:rPr lang="en-US" sz="1000" dirty="0"/>
              <a:t>2x20 header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9C8B4573-FB56-4ABC-BF35-339332F640DC}"/>
              </a:ext>
            </a:extLst>
          </p:cNvPr>
          <p:cNvSpPr/>
          <p:nvPr/>
        </p:nvSpPr>
        <p:spPr>
          <a:xfrm>
            <a:off x="6813376" y="2122058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User Pushbutton</a:t>
            </a:r>
          </a:p>
        </p:txBody>
      </p:sp>
      <p:cxnSp>
        <p:nvCxnSpPr>
          <p:cNvPr id="289" name="Straight Arrow Connector 288">
            <a:extLst>
              <a:ext uri="{FF2B5EF4-FFF2-40B4-BE49-F238E27FC236}">
                <a16:creationId xmlns:a16="http://schemas.microsoft.com/office/drawing/2014/main" id="{147E5925-6F21-4CF8-B404-52E798D3060C}"/>
              </a:ext>
            </a:extLst>
          </p:cNvPr>
          <p:cNvCxnSpPr>
            <a:cxnSpLocks/>
            <a:stCxn id="288" idx="1"/>
          </p:cNvCxnSpPr>
          <p:nvPr/>
        </p:nvCxnSpPr>
        <p:spPr>
          <a:xfrm flipH="1" flipV="1">
            <a:off x="6019800" y="2273186"/>
            <a:ext cx="793576" cy="72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>
            <a:extLst>
              <a:ext uri="{FF2B5EF4-FFF2-40B4-BE49-F238E27FC236}">
                <a16:creationId xmlns:a16="http://schemas.microsoft.com/office/drawing/2014/main" id="{C565E8DE-38CC-4985-8121-ECF12C5139E6}"/>
              </a:ext>
            </a:extLst>
          </p:cNvPr>
          <p:cNvSpPr/>
          <p:nvPr/>
        </p:nvSpPr>
        <p:spPr>
          <a:xfrm>
            <a:off x="2115740" y="733744"/>
            <a:ext cx="752376" cy="1610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 err="1"/>
              <a:t>PSoC</a:t>
            </a:r>
            <a:r>
              <a:rPr lang="en-US" sz="1000" dirty="0"/>
              <a:t> 5 KitProg2</a:t>
            </a:r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E21B00D8-1DB7-4D44-9224-9B73D9B550F6}"/>
              </a:ext>
            </a:extLst>
          </p:cNvPr>
          <p:cNvSpPr/>
          <p:nvPr/>
        </p:nvSpPr>
        <p:spPr>
          <a:xfrm>
            <a:off x="855747" y="1658300"/>
            <a:ext cx="766892" cy="46375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/>
              <a:t>USB Micro-B</a:t>
            </a:r>
            <a:endParaRPr lang="en-US" sz="1000" dirty="0"/>
          </a:p>
        </p:txBody>
      </p:sp>
      <p:cxnSp>
        <p:nvCxnSpPr>
          <p:cNvPr id="306" name="Connector: Elbow 305">
            <a:extLst>
              <a:ext uri="{FF2B5EF4-FFF2-40B4-BE49-F238E27FC236}">
                <a16:creationId xmlns:a16="http://schemas.microsoft.com/office/drawing/2014/main" id="{0726485F-9AD3-453A-8D73-B4481F5A3E27}"/>
              </a:ext>
            </a:extLst>
          </p:cNvPr>
          <p:cNvCxnSpPr>
            <a:cxnSpLocks/>
            <a:stCxn id="295" idx="3"/>
            <a:endCxn id="291" idx="1"/>
          </p:cNvCxnSpPr>
          <p:nvPr/>
        </p:nvCxnSpPr>
        <p:spPr>
          <a:xfrm flipV="1">
            <a:off x="1622639" y="1538913"/>
            <a:ext cx="493101" cy="351266"/>
          </a:xfrm>
          <a:prstGeom prst="bentConnector3">
            <a:avLst>
              <a:gd name="adj1" fmla="val 4871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ctor: Elbow 307">
            <a:extLst>
              <a:ext uri="{FF2B5EF4-FFF2-40B4-BE49-F238E27FC236}">
                <a16:creationId xmlns:a16="http://schemas.microsoft.com/office/drawing/2014/main" id="{175EA8E8-1BBA-4645-A7B7-A610DEF0EFA5}"/>
              </a:ext>
            </a:extLst>
          </p:cNvPr>
          <p:cNvCxnSpPr>
            <a:cxnSpLocks/>
            <a:stCxn id="295" idx="3"/>
            <a:endCxn id="376" idx="1"/>
          </p:cNvCxnSpPr>
          <p:nvPr/>
        </p:nvCxnSpPr>
        <p:spPr>
          <a:xfrm>
            <a:off x="1622639" y="1890179"/>
            <a:ext cx="1608051" cy="702218"/>
          </a:xfrm>
          <a:prstGeom prst="bentConnector3">
            <a:avLst>
              <a:gd name="adj1" fmla="val 1489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Rectangle 329">
            <a:extLst>
              <a:ext uri="{FF2B5EF4-FFF2-40B4-BE49-F238E27FC236}">
                <a16:creationId xmlns:a16="http://schemas.microsoft.com/office/drawing/2014/main" id="{F34A6ABB-DE9F-420D-9235-68EE71698C5C}"/>
              </a:ext>
            </a:extLst>
          </p:cNvPr>
          <p:cNvSpPr/>
          <p:nvPr/>
        </p:nvSpPr>
        <p:spPr>
          <a:xfrm>
            <a:off x="5641176" y="3559259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 (4sig)</a:t>
            </a:r>
          </a:p>
        </p:txBody>
      </p:sp>
      <p:sp>
        <p:nvSpPr>
          <p:cNvPr id="344" name="Rectangle 343">
            <a:extLst>
              <a:ext uri="{FF2B5EF4-FFF2-40B4-BE49-F238E27FC236}">
                <a16:creationId xmlns:a16="http://schemas.microsoft.com/office/drawing/2014/main" id="{46E226E4-A6B1-4A08-AAB8-3FA6B5B0F7E8}"/>
              </a:ext>
            </a:extLst>
          </p:cNvPr>
          <p:cNvSpPr/>
          <p:nvPr/>
        </p:nvSpPr>
        <p:spPr>
          <a:xfrm>
            <a:off x="5641176" y="3717613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 (2sig)</a:t>
            </a: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A1FAE082-C4C0-4360-B260-76261B233E2C}"/>
              </a:ext>
            </a:extLst>
          </p:cNvPr>
          <p:cNvSpPr/>
          <p:nvPr/>
        </p:nvSpPr>
        <p:spPr>
          <a:xfrm>
            <a:off x="5641176" y="3877039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SPI (1CS)</a:t>
            </a:r>
          </a:p>
        </p:txBody>
      </p:sp>
      <p:sp>
        <p:nvSpPr>
          <p:cNvPr id="349" name="Rectangle 348">
            <a:extLst>
              <a:ext uri="{FF2B5EF4-FFF2-40B4-BE49-F238E27FC236}">
                <a16:creationId xmlns:a16="http://schemas.microsoft.com/office/drawing/2014/main" id="{79A97295-B90B-4139-8D9D-7E290FA99BC6}"/>
              </a:ext>
            </a:extLst>
          </p:cNvPr>
          <p:cNvSpPr/>
          <p:nvPr/>
        </p:nvSpPr>
        <p:spPr>
          <a:xfrm>
            <a:off x="5641176" y="4034321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</a:t>
            </a:r>
          </a:p>
        </p:txBody>
      </p:sp>
      <p:sp>
        <p:nvSpPr>
          <p:cNvPr id="351" name="Rectangle 350">
            <a:extLst>
              <a:ext uri="{FF2B5EF4-FFF2-40B4-BE49-F238E27FC236}">
                <a16:creationId xmlns:a16="http://schemas.microsoft.com/office/drawing/2014/main" id="{7C8E7150-01EA-4520-A7E4-71BDE8F481DD}"/>
              </a:ext>
            </a:extLst>
          </p:cNvPr>
          <p:cNvSpPr/>
          <p:nvPr/>
        </p:nvSpPr>
        <p:spPr>
          <a:xfrm>
            <a:off x="5641176" y="4192675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</a:t>
            </a:r>
          </a:p>
        </p:txBody>
      </p:sp>
      <p:sp>
        <p:nvSpPr>
          <p:cNvPr id="353" name="Rectangle 352">
            <a:extLst>
              <a:ext uri="{FF2B5EF4-FFF2-40B4-BE49-F238E27FC236}">
                <a16:creationId xmlns:a16="http://schemas.microsoft.com/office/drawing/2014/main" id="{826E77B4-6253-413A-AF89-AE9CE241BE32}"/>
              </a:ext>
            </a:extLst>
          </p:cNvPr>
          <p:cNvSpPr/>
          <p:nvPr/>
        </p:nvSpPr>
        <p:spPr>
          <a:xfrm>
            <a:off x="5640111" y="4358522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 (12)</a:t>
            </a:r>
          </a:p>
        </p:txBody>
      </p:sp>
      <p:cxnSp>
        <p:nvCxnSpPr>
          <p:cNvPr id="356" name="Straight Arrow Connector 355">
            <a:extLst>
              <a:ext uri="{FF2B5EF4-FFF2-40B4-BE49-F238E27FC236}">
                <a16:creationId xmlns:a16="http://schemas.microsoft.com/office/drawing/2014/main" id="{EDC48DAD-E704-47E2-972F-A593250ABD16}"/>
              </a:ext>
            </a:extLst>
          </p:cNvPr>
          <p:cNvCxnSpPr>
            <a:cxnSpLocks/>
            <a:stCxn id="330" idx="3"/>
          </p:cNvCxnSpPr>
          <p:nvPr/>
        </p:nvCxnSpPr>
        <p:spPr>
          <a:xfrm>
            <a:off x="6019800" y="3638436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traight Arrow Connector 356">
            <a:extLst>
              <a:ext uri="{FF2B5EF4-FFF2-40B4-BE49-F238E27FC236}">
                <a16:creationId xmlns:a16="http://schemas.microsoft.com/office/drawing/2014/main" id="{A5578E37-1427-4B4B-80E9-E8610B16DA76}"/>
              </a:ext>
            </a:extLst>
          </p:cNvPr>
          <p:cNvCxnSpPr>
            <a:cxnSpLocks/>
            <a:stCxn id="344" idx="3"/>
          </p:cNvCxnSpPr>
          <p:nvPr/>
        </p:nvCxnSpPr>
        <p:spPr>
          <a:xfrm>
            <a:off x="6019800" y="3796790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>
            <a:extLst>
              <a:ext uri="{FF2B5EF4-FFF2-40B4-BE49-F238E27FC236}">
                <a16:creationId xmlns:a16="http://schemas.microsoft.com/office/drawing/2014/main" id="{F2534B97-3B14-4A96-9055-5859DE16F430}"/>
              </a:ext>
            </a:extLst>
          </p:cNvPr>
          <p:cNvCxnSpPr>
            <a:cxnSpLocks/>
            <a:stCxn id="348" idx="3"/>
          </p:cNvCxnSpPr>
          <p:nvPr/>
        </p:nvCxnSpPr>
        <p:spPr>
          <a:xfrm>
            <a:off x="6019800" y="3956216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Arrow Connector 358">
            <a:extLst>
              <a:ext uri="{FF2B5EF4-FFF2-40B4-BE49-F238E27FC236}">
                <a16:creationId xmlns:a16="http://schemas.microsoft.com/office/drawing/2014/main" id="{882F044C-9969-4A36-82FD-3BE050EBBCCC}"/>
              </a:ext>
            </a:extLst>
          </p:cNvPr>
          <p:cNvCxnSpPr>
            <a:cxnSpLocks/>
            <a:stCxn id="349" idx="3"/>
          </p:cNvCxnSpPr>
          <p:nvPr/>
        </p:nvCxnSpPr>
        <p:spPr>
          <a:xfrm>
            <a:off x="6019800" y="4113498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Straight Arrow Connector 361">
            <a:extLst>
              <a:ext uri="{FF2B5EF4-FFF2-40B4-BE49-F238E27FC236}">
                <a16:creationId xmlns:a16="http://schemas.microsoft.com/office/drawing/2014/main" id="{226BDB0E-5169-40ED-B5A9-D0B30599B665}"/>
              </a:ext>
            </a:extLst>
          </p:cNvPr>
          <p:cNvCxnSpPr>
            <a:cxnSpLocks/>
            <a:stCxn id="351" idx="3"/>
            <a:endCxn id="284" idx="1"/>
          </p:cNvCxnSpPr>
          <p:nvPr/>
        </p:nvCxnSpPr>
        <p:spPr>
          <a:xfrm flipV="1">
            <a:off x="6019800" y="4267170"/>
            <a:ext cx="793576" cy="46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Straight Arrow Connector 362">
            <a:extLst>
              <a:ext uri="{FF2B5EF4-FFF2-40B4-BE49-F238E27FC236}">
                <a16:creationId xmlns:a16="http://schemas.microsoft.com/office/drawing/2014/main" id="{09EBC48A-6569-47A2-891D-38EB9085F02F}"/>
              </a:ext>
            </a:extLst>
          </p:cNvPr>
          <p:cNvCxnSpPr>
            <a:cxnSpLocks/>
            <a:stCxn id="353" idx="3"/>
          </p:cNvCxnSpPr>
          <p:nvPr/>
        </p:nvCxnSpPr>
        <p:spPr>
          <a:xfrm>
            <a:off x="6018735" y="4437699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" name="Rectangle 367">
            <a:extLst>
              <a:ext uri="{FF2B5EF4-FFF2-40B4-BE49-F238E27FC236}">
                <a16:creationId xmlns:a16="http://schemas.microsoft.com/office/drawing/2014/main" id="{DA29AF5A-61B9-4C00-85A6-6E76D868109C}"/>
              </a:ext>
            </a:extLst>
          </p:cNvPr>
          <p:cNvSpPr/>
          <p:nvPr/>
        </p:nvSpPr>
        <p:spPr>
          <a:xfrm>
            <a:off x="6822827" y="4822843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2B56DAAC-7088-4688-8F90-74B020F429F6}"/>
              </a:ext>
            </a:extLst>
          </p:cNvPr>
          <p:cNvSpPr/>
          <p:nvPr/>
        </p:nvSpPr>
        <p:spPr>
          <a:xfrm>
            <a:off x="3214421" y="2904898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Green LED</a:t>
            </a:r>
          </a:p>
          <a:p>
            <a:pPr algn="ctr"/>
            <a:r>
              <a:rPr lang="en-US" sz="1000" dirty="0"/>
              <a:t>(3.3V Power)</a:t>
            </a:r>
          </a:p>
        </p:txBody>
      </p:sp>
      <p:cxnSp>
        <p:nvCxnSpPr>
          <p:cNvPr id="371" name="Straight Arrow Connector 370">
            <a:extLst>
              <a:ext uri="{FF2B5EF4-FFF2-40B4-BE49-F238E27FC236}">
                <a16:creationId xmlns:a16="http://schemas.microsoft.com/office/drawing/2014/main" id="{1C54B777-93D4-4769-B223-6329A6569B82}"/>
              </a:ext>
            </a:extLst>
          </p:cNvPr>
          <p:cNvCxnSpPr>
            <a:cxnSpLocks/>
            <a:endCxn id="369" idx="0"/>
          </p:cNvCxnSpPr>
          <p:nvPr/>
        </p:nvCxnSpPr>
        <p:spPr>
          <a:xfrm>
            <a:off x="3590609" y="2749490"/>
            <a:ext cx="0" cy="155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4" name="Rectangle 373">
            <a:extLst>
              <a:ext uri="{FF2B5EF4-FFF2-40B4-BE49-F238E27FC236}">
                <a16:creationId xmlns:a16="http://schemas.microsoft.com/office/drawing/2014/main" id="{D0328EC9-8E5C-498E-9766-9221CC9579E1}"/>
              </a:ext>
            </a:extLst>
          </p:cNvPr>
          <p:cNvSpPr/>
          <p:nvPr/>
        </p:nvSpPr>
        <p:spPr>
          <a:xfrm>
            <a:off x="3416498" y="3633531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Blue LED</a:t>
            </a:r>
          </a:p>
          <a:p>
            <a:pPr algn="ctr"/>
            <a:r>
              <a:rPr lang="en-US" sz="1000" dirty="0"/>
              <a:t>(BT activity)</a:t>
            </a:r>
          </a:p>
        </p:txBody>
      </p:sp>
      <p:cxnSp>
        <p:nvCxnSpPr>
          <p:cNvPr id="375" name="Straight Arrow Connector 374">
            <a:extLst>
              <a:ext uri="{FF2B5EF4-FFF2-40B4-BE49-F238E27FC236}">
                <a16:creationId xmlns:a16="http://schemas.microsoft.com/office/drawing/2014/main" id="{0759445C-4EC2-457A-ADB6-4FCED8DC0699}"/>
              </a:ext>
            </a:extLst>
          </p:cNvPr>
          <p:cNvCxnSpPr>
            <a:cxnSpLocks/>
            <a:endCxn id="374" idx="3"/>
          </p:cNvCxnSpPr>
          <p:nvPr/>
        </p:nvCxnSpPr>
        <p:spPr>
          <a:xfrm flipH="1">
            <a:off x="4168874" y="3791886"/>
            <a:ext cx="7935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6" name="Rectangle 375">
            <a:extLst>
              <a:ext uri="{FF2B5EF4-FFF2-40B4-BE49-F238E27FC236}">
                <a16:creationId xmlns:a16="http://schemas.microsoft.com/office/drawing/2014/main" id="{C3ACD350-B553-4628-9296-1CA26426DC3A}"/>
              </a:ext>
            </a:extLst>
          </p:cNvPr>
          <p:cNvSpPr/>
          <p:nvPr/>
        </p:nvSpPr>
        <p:spPr>
          <a:xfrm>
            <a:off x="3230690" y="2434042"/>
            <a:ext cx="1112709" cy="31670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POWER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3D857E9-AC9F-4741-8B47-897AD4334A1E}"/>
              </a:ext>
            </a:extLst>
          </p:cNvPr>
          <p:cNvSpPr/>
          <p:nvPr/>
        </p:nvSpPr>
        <p:spPr>
          <a:xfrm>
            <a:off x="4953000" y="4228188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SPI (1CS)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0CF3A54-BD92-4FC2-9665-1D9C0E8338C0}"/>
              </a:ext>
            </a:extLst>
          </p:cNvPr>
          <p:cNvSpPr/>
          <p:nvPr/>
        </p:nvSpPr>
        <p:spPr>
          <a:xfrm>
            <a:off x="3407048" y="4149010"/>
            <a:ext cx="752376" cy="316709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Bosch BME680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9A248DC-F1B2-47F2-AF17-8223717F6CA7}"/>
              </a:ext>
            </a:extLst>
          </p:cNvPr>
          <p:cNvSpPr/>
          <p:nvPr/>
        </p:nvSpPr>
        <p:spPr>
          <a:xfrm>
            <a:off x="5626660" y="2678251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QSPI</a:t>
            </a: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39258B01-C90A-45B7-86EF-A4C3C3D91C41}"/>
              </a:ext>
            </a:extLst>
          </p:cNvPr>
          <p:cNvCxnSpPr>
            <a:cxnSpLocks/>
            <a:endCxn id="282" idx="1"/>
          </p:cNvCxnSpPr>
          <p:nvPr/>
        </p:nvCxnSpPr>
        <p:spPr>
          <a:xfrm rot="16200000" flipH="1">
            <a:off x="6371810" y="2788974"/>
            <a:ext cx="479089" cy="404044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E82BD6FD-9A06-48AA-89BE-DDED65265843}"/>
              </a:ext>
            </a:extLst>
          </p:cNvPr>
          <p:cNvSpPr/>
          <p:nvPr/>
        </p:nvSpPr>
        <p:spPr>
          <a:xfrm>
            <a:off x="5642241" y="2185727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EE04922-E713-4EBA-B21F-D370B26975FB}"/>
              </a:ext>
            </a:extLst>
          </p:cNvPr>
          <p:cNvSpPr/>
          <p:nvPr/>
        </p:nvSpPr>
        <p:spPr>
          <a:xfrm>
            <a:off x="4960013" y="3714021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464BB05-2A71-4B5C-8138-0EBEDCB5DF3D}"/>
              </a:ext>
            </a:extLst>
          </p:cNvPr>
          <p:cNvSpPr/>
          <p:nvPr/>
        </p:nvSpPr>
        <p:spPr>
          <a:xfrm>
            <a:off x="5640111" y="1300280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2.4GHz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96F1ED9-C65D-483E-AEC8-01A1CF9782F1}"/>
              </a:ext>
            </a:extLst>
          </p:cNvPr>
          <p:cNvSpPr/>
          <p:nvPr/>
        </p:nvSpPr>
        <p:spPr>
          <a:xfrm>
            <a:off x="3219441" y="1633018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2 User Pushbuttons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2FC83BB-5270-41E6-8C4A-F7393BB52CFB}"/>
              </a:ext>
            </a:extLst>
          </p:cNvPr>
          <p:cNvSpPr/>
          <p:nvPr/>
        </p:nvSpPr>
        <p:spPr>
          <a:xfrm>
            <a:off x="3210024" y="2024684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3 User LEDs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86F9E17-BE5E-4798-8639-579CA84EFD12}"/>
              </a:ext>
            </a:extLst>
          </p:cNvPr>
          <p:cNvCxnSpPr>
            <a:cxnSpLocks/>
            <a:stCxn id="74" idx="1"/>
          </p:cNvCxnSpPr>
          <p:nvPr/>
        </p:nvCxnSpPr>
        <p:spPr>
          <a:xfrm flipH="1">
            <a:off x="2862147" y="1791373"/>
            <a:ext cx="3572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90C8917-6BAE-40ED-8CA3-BEE62029967E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2877566" y="2183039"/>
            <a:ext cx="3324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655356EF-FAF7-44CC-B46F-E9A0772F0D68}"/>
              </a:ext>
            </a:extLst>
          </p:cNvPr>
          <p:cNvSpPr/>
          <p:nvPr/>
        </p:nvSpPr>
        <p:spPr>
          <a:xfrm>
            <a:off x="6810093" y="1680899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User RGB LED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54C5BA3-E4B0-4E28-8C2B-442C27484FA2}"/>
              </a:ext>
            </a:extLst>
          </p:cNvPr>
          <p:cNvSpPr/>
          <p:nvPr/>
        </p:nvSpPr>
        <p:spPr>
          <a:xfrm>
            <a:off x="5632342" y="1760076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GPIO (3)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8C9A97F-107C-4DA2-A256-1B0F622D0044}"/>
              </a:ext>
            </a:extLst>
          </p:cNvPr>
          <p:cNvCxnSpPr>
            <a:cxnSpLocks/>
            <a:stCxn id="96" idx="3"/>
            <a:endCxn id="95" idx="1"/>
          </p:cNvCxnSpPr>
          <p:nvPr/>
        </p:nvCxnSpPr>
        <p:spPr>
          <a:xfrm>
            <a:off x="6010966" y="1839253"/>
            <a:ext cx="79912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00229958-578F-44DA-B15D-1424830007AB}"/>
              </a:ext>
            </a:extLst>
          </p:cNvPr>
          <p:cNvSpPr/>
          <p:nvPr/>
        </p:nvSpPr>
        <p:spPr>
          <a:xfrm>
            <a:off x="4959981" y="1404349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UART (4sig)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6A70FA9-9BFB-41ED-871E-F33D835DA2BE}"/>
              </a:ext>
            </a:extLst>
          </p:cNvPr>
          <p:cNvSpPr/>
          <p:nvPr/>
        </p:nvSpPr>
        <p:spPr>
          <a:xfrm>
            <a:off x="4959981" y="1245995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I2C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1C1A106A-0B2F-4D4C-B42A-F090D342117D}"/>
              </a:ext>
            </a:extLst>
          </p:cNvPr>
          <p:cNvCxnSpPr>
            <a:cxnSpLocks/>
            <a:endCxn id="67" idx="1"/>
          </p:cNvCxnSpPr>
          <p:nvPr/>
        </p:nvCxnSpPr>
        <p:spPr>
          <a:xfrm>
            <a:off x="2868084" y="1483526"/>
            <a:ext cx="20918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D86DB09-C68E-493F-8DA6-34A23F112293}"/>
              </a:ext>
            </a:extLst>
          </p:cNvPr>
          <p:cNvCxnSpPr>
            <a:cxnSpLocks/>
          </p:cNvCxnSpPr>
          <p:nvPr/>
        </p:nvCxnSpPr>
        <p:spPr>
          <a:xfrm>
            <a:off x="2861071" y="1325172"/>
            <a:ext cx="209189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400F6875-84DC-4CEB-902A-73B5C54183D5}"/>
              </a:ext>
            </a:extLst>
          </p:cNvPr>
          <p:cNvCxnSpPr>
            <a:cxnSpLocks/>
            <a:stCxn id="56" idx="3"/>
            <a:endCxn id="55" idx="1"/>
          </p:cNvCxnSpPr>
          <p:nvPr/>
        </p:nvCxnSpPr>
        <p:spPr>
          <a:xfrm>
            <a:off x="4159424" y="4307365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46AB0A0C-0280-439C-A858-033B4A28B569}"/>
              </a:ext>
            </a:extLst>
          </p:cNvPr>
          <p:cNvSpPr/>
          <p:nvPr/>
        </p:nvSpPr>
        <p:spPr>
          <a:xfrm>
            <a:off x="3407048" y="666821"/>
            <a:ext cx="752376" cy="3167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/>
            <a:r>
              <a:rPr lang="en-US" sz="1000" dirty="0"/>
              <a:t>Reset Pushbutton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F0705B-3F86-4686-AEDC-FF45837D32E4}"/>
              </a:ext>
            </a:extLst>
          </p:cNvPr>
          <p:cNvSpPr/>
          <p:nvPr/>
        </p:nvSpPr>
        <p:spPr>
          <a:xfrm>
            <a:off x="4960013" y="745998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Reset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048B22F-6009-4094-A91A-5BA2C3F6A5D3}"/>
              </a:ext>
            </a:extLst>
          </p:cNvPr>
          <p:cNvCxnSpPr>
            <a:cxnSpLocks/>
            <a:stCxn id="75" idx="3"/>
            <a:endCxn id="76" idx="1"/>
          </p:cNvCxnSpPr>
          <p:nvPr/>
        </p:nvCxnSpPr>
        <p:spPr>
          <a:xfrm flipV="1">
            <a:off x="4159424" y="825175"/>
            <a:ext cx="80058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58B9DFEE-3329-4FF3-878A-366E0F027BD9}"/>
              </a:ext>
            </a:extLst>
          </p:cNvPr>
          <p:cNvSpPr/>
          <p:nvPr/>
        </p:nvSpPr>
        <p:spPr>
          <a:xfrm>
            <a:off x="867602" y="760224"/>
            <a:ext cx="766892" cy="3108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000" dirty="0"/>
              <a:t>2x5 header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5B719FE-06B8-4EBB-8A4A-C6CB6F4C2198}"/>
              </a:ext>
            </a:extLst>
          </p:cNvPr>
          <p:cNvSpPr/>
          <p:nvPr/>
        </p:nvSpPr>
        <p:spPr>
          <a:xfrm>
            <a:off x="2127575" y="836454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SWD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CAB7C7C-708E-49B7-8167-A5D473728A26}"/>
              </a:ext>
            </a:extLst>
          </p:cNvPr>
          <p:cNvCxnSpPr>
            <a:cxnSpLocks/>
            <a:stCxn id="83" idx="3"/>
            <a:endCxn id="84" idx="1"/>
          </p:cNvCxnSpPr>
          <p:nvPr/>
        </p:nvCxnSpPr>
        <p:spPr>
          <a:xfrm flipV="1">
            <a:off x="1634494" y="915631"/>
            <a:ext cx="49308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869FF3EF-8E10-4240-9F7E-3BE14CE3B486}"/>
              </a:ext>
            </a:extLst>
          </p:cNvPr>
          <p:cNvSpPr/>
          <p:nvPr/>
        </p:nvSpPr>
        <p:spPr>
          <a:xfrm>
            <a:off x="3407048" y="4822844"/>
            <a:ext cx="766892" cy="3108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2x10 header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B5475D7-0224-4134-BB10-6EFFC133CAD8}"/>
              </a:ext>
            </a:extLst>
          </p:cNvPr>
          <p:cNvCxnSpPr>
            <a:cxnSpLocks/>
          </p:cNvCxnSpPr>
          <p:nvPr/>
        </p:nvCxnSpPr>
        <p:spPr>
          <a:xfrm>
            <a:off x="4159424" y="4915710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ABF15B9D-8E7F-4112-A257-22ECE46FC790}"/>
              </a:ext>
            </a:extLst>
          </p:cNvPr>
          <p:cNvSpPr/>
          <p:nvPr/>
        </p:nvSpPr>
        <p:spPr>
          <a:xfrm>
            <a:off x="4959981" y="4822843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JTAG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EC92EE4-B5BD-45C0-AF52-1D27D77D529D}"/>
              </a:ext>
            </a:extLst>
          </p:cNvPr>
          <p:cNvCxnSpPr>
            <a:cxnSpLocks/>
          </p:cNvCxnSpPr>
          <p:nvPr/>
        </p:nvCxnSpPr>
        <p:spPr>
          <a:xfrm>
            <a:off x="4159424" y="5074064"/>
            <a:ext cx="79357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F9E1F813-5280-427E-B86B-4B2D1F540AC1}"/>
              </a:ext>
            </a:extLst>
          </p:cNvPr>
          <p:cNvSpPr/>
          <p:nvPr/>
        </p:nvSpPr>
        <p:spPr>
          <a:xfrm>
            <a:off x="4959981" y="4981197"/>
            <a:ext cx="378624" cy="15835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TRACE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572936E-626E-487F-88B1-53B0B97E2A85}"/>
              </a:ext>
            </a:extLst>
          </p:cNvPr>
          <p:cNvSpPr/>
          <p:nvPr/>
        </p:nvSpPr>
        <p:spPr>
          <a:xfrm>
            <a:off x="6822827" y="4671270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5V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0434101-E4BB-41A6-8412-F2222DAC060A}"/>
              </a:ext>
            </a:extLst>
          </p:cNvPr>
          <p:cNvSpPr/>
          <p:nvPr/>
        </p:nvSpPr>
        <p:spPr>
          <a:xfrm>
            <a:off x="1327503" y="1983119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5V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FD4F1DD-CB89-4C98-BAA4-0F4EB711ED16}"/>
              </a:ext>
            </a:extLst>
          </p:cNvPr>
          <p:cNvSpPr/>
          <p:nvPr/>
        </p:nvSpPr>
        <p:spPr>
          <a:xfrm>
            <a:off x="4079626" y="2594360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A11679E-20AE-4E18-B7A8-156E25A0F9E9}"/>
              </a:ext>
            </a:extLst>
          </p:cNvPr>
          <p:cNvSpPr/>
          <p:nvPr/>
        </p:nvSpPr>
        <p:spPr>
          <a:xfrm>
            <a:off x="4079626" y="2444402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FA4614F-0397-485A-A430-AB7C996EC9A9}"/>
              </a:ext>
            </a:extLst>
          </p:cNvPr>
          <p:cNvSpPr/>
          <p:nvPr/>
        </p:nvSpPr>
        <p:spPr>
          <a:xfrm>
            <a:off x="7298695" y="2774892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3.3V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DD5BF36-DC71-4536-8720-A0B329986EBD}"/>
              </a:ext>
            </a:extLst>
          </p:cNvPr>
          <p:cNvSpPr/>
          <p:nvPr/>
        </p:nvSpPr>
        <p:spPr>
          <a:xfrm>
            <a:off x="7298695" y="3249956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1.8V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CF16B39-06CC-449E-A7AB-E4FC2F871593}"/>
              </a:ext>
            </a:extLst>
          </p:cNvPr>
          <p:cNvSpPr/>
          <p:nvPr/>
        </p:nvSpPr>
        <p:spPr>
          <a:xfrm>
            <a:off x="2118850" y="2202454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5V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9C18BD-22DD-4896-A160-2C4BB2D0E068}"/>
              </a:ext>
            </a:extLst>
          </p:cNvPr>
          <p:cNvSpPr/>
          <p:nvPr/>
        </p:nvSpPr>
        <p:spPr>
          <a:xfrm>
            <a:off x="1377733" y="927199"/>
            <a:ext cx="263774" cy="13893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600" dirty="0"/>
              <a:t>5V</a:t>
            </a:r>
          </a:p>
        </p:txBody>
      </p: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6D970757-51C0-4CA4-BDA4-82959EE1648A}"/>
              </a:ext>
            </a:extLst>
          </p:cNvPr>
          <p:cNvCxnSpPr>
            <a:cxnSpLocks/>
            <a:stCxn id="90" idx="1"/>
          </p:cNvCxnSpPr>
          <p:nvPr/>
        </p:nvCxnSpPr>
        <p:spPr>
          <a:xfrm rot="10800000">
            <a:off x="2598300" y="2601246"/>
            <a:ext cx="808749" cy="23770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B5BFE3E3-4936-4293-85AB-2F29B58B308F}"/>
              </a:ext>
            </a:extLst>
          </p:cNvPr>
          <p:cNvCxnSpPr>
            <a:cxnSpLocks/>
          </p:cNvCxnSpPr>
          <p:nvPr/>
        </p:nvCxnSpPr>
        <p:spPr>
          <a:xfrm flipV="1">
            <a:off x="2877566" y="820521"/>
            <a:ext cx="1712860" cy="335395"/>
          </a:xfrm>
          <a:prstGeom prst="bentConnector3">
            <a:avLst>
              <a:gd name="adj1" fmla="val 999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300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109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Leopold</dc:creator>
  <cp:lastModifiedBy>Mark Leopold</cp:lastModifiedBy>
  <cp:revision>214</cp:revision>
  <cp:lastPrinted>2017-06-27T15:39:05Z</cp:lastPrinted>
  <dcterms:created xsi:type="dcterms:W3CDTF">2016-08-25T17:56:56Z</dcterms:created>
  <dcterms:modified xsi:type="dcterms:W3CDTF">2017-09-28T20:04:16Z</dcterms:modified>
</cp:coreProperties>
</file>