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8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9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49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3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4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3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92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56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4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4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3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2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7166F-E761-4BB3-A299-11024B624A7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93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Arrow: Left-Right 97"/>
          <p:cNvSpPr/>
          <p:nvPr/>
        </p:nvSpPr>
        <p:spPr>
          <a:xfrm>
            <a:off x="3143122" y="2410249"/>
            <a:ext cx="586587" cy="12801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3719972" y="581361"/>
            <a:ext cx="872195" cy="5654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Power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1142435" y="987444"/>
            <a:ext cx="7825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DES0558_10</a:t>
            </a:r>
          </a:p>
          <a:p>
            <a:r>
              <a:rPr lang="en-US" sz="800" dirty="0"/>
              <a:t>Block Diagram</a:t>
            </a:r>
          </a:p>
          <a:p>
            <a:r>
              <a:rPr lang="en-US" sz="800" dirty="0"/>
              <a:t>V0.1</a:t>
            </a:r>
          </a:p>
          <a:p>
            <a:r>
              <a:rPr lang="en-US" sz="800" dirty="0"/>
              <a:t>14 SEP 2017</a:t>
            </a:r>
          </a:p>
        </p:txBody>
      </p:sp>
      <p:sp>
        <p:nvSpPr>
          <p:cNvPr id="134" name="Arrow: Down 133"/>
          <p:cNvSpPr/>
          <p:nvPr/>
        </p:nvSpPr>
        <p:spPr>
          <a:xfrm rot="16200000">
            <a:off x="3344875" y="771663"/>
            <a:ext cx="159318" cy="590878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4184765" y="588507"/>
            <a:ext cx="406408" cy="15931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3.3V</a:t>
            </a:r>
            <a:endParaRPr lang="en-US" sz="1200" dirty="0"/>
          </a:p>
        </p:txBody>
      </p:sp>
      <p:sp>
        <p:nvSpPr>
          <p:cNvPr id="187" name="Flowchart: Extract 186"/>
          <p:cNvSpPr/>
          <p:nvPr/>
        </p:nvSpPr>
        <p:spPr>
          <a:xfrm rot="10800000">
            <a:off x="6197683" y="1891787"/>
            <a:ext cx="205403" cy="123589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8" name="Connector: Elbow 187"/>
          <p:cNvCxnSpPr>
            <a:cxnSpLocks/>
            <a:endCxn id="187" idx="0"/>
          </p:cNvCxnSpPr>
          <p:nvPr/>
        </p:nvCxnSpPr>
        <p:spPr>
          <a:xfrm flipV="1">
            <a:off x="6058996" y="2015376"/>
            <a:ext cx="241388" cy="6655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337FC87-22C3-4E90-B08D-8B5C98A79E84}"/>
              </a:ext>
            </a:extLst>
          </p:cNvPr>
          <p:cNvSpPr/>
          <p:nvPr/>
        </p:nvSpPr>
        <p:spPr>
          <a:xfrm>
            <a:off x="2362200" y="987444"/>
            <a:ext cx="766892" cy="44989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en-US" sz="1000" dirty="0"/>
              <a:t>96Boards</a:t>
            </a:r>
          </a:p>
          <a:p>
            <a:pPr algn="ctr"/>
            <a:r>
              <a:rPr lang="en-US" sz="1000" dirty="0"/>
              <a:t>2x20 header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AB3750B-AB9F-4AFE-A280-7C098AECB24C}"/>
              </a:ext>
            </a:extLst>
          </p:cNvPr>
          <p:cNvSpPr/>
          <p:nvPr/>
        </p:nvSpPr>
        <p:spPr>
          <a:xfrm>
            <a:off x="2743200" y="1326680"/>
            <a:ext cx="385584" cy="14152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1.8V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F0474CA-8260-40F8-BCF2-8C8322DCCBA2}"/>
              </a:ext>
            </a:extLst>
          </p:cNvPr>
          <p:cNvSpPr/>
          <p:nvPr/>
        </p:nvSpPr>
        <p:spPr>
          <a:xfrm>
            <a:off x="2743200" y="987444"/>
            <a:ext cx="385892" cy="15931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SYS_DCIN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DC68029-8730-4FB5-A8A7-16B72CB34A10}"/>
              </a:ext>
            </a:extLst>
          </p:cNvPr>
          <p:cNvSpPr/>
          <p:nvPr/>
        </p:nvSpPr>
        <p:spPr>
          <a:xfrm>
            <a:off x="3729709" y="2200822"/>
            <a:ext cx="863608" cy="5401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Level Shifter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31537FF-0C6F-40E5-9820-713C241BA416}"/>
              </a:ext>
            </a:extLst>
          </p:cNvPr>
          <p:cNvSpPr/>
          <p:nvPr/>
        </p:nvSpPr>
        <p:spPr>
          <a:xfrm>
            <a:off x="2591099" y="2398057"/>
            <a:ext cx="533400" cy="152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UART0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D4738A-5C4D-49D1-833E-D1151138413C}"/>
              </a:ext>
            </a:extLst>
          </p:cNvPr>
          <p:cNvSpPr/>
          <p:nvPr/>
        </p:nvSpPr>
        <p:spPr>
          <a:xfrm>
            <a:off x="3729709" y="2604102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1.8V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1543358-9656-47FE-9302-A7B127BC3805}"/>
              </a:ext>
            </a:extLst>
          </p:cNvPr>
          <p:cNvSpPr/>
          <p:nvPr/>
        </p:nvSpPr>
        <p:spPr>
          <a:xfrm>
            <a:off x="4323308" y="2601986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3.3V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98AB75E-D427-4B86-8DF8-F645BA454EE2}"/>
              </a:ext>
            </a:extLst>
          </p:cNvPr>
          <p:cNvSpPr/>
          <p:nvPr/>
        </p:nvSpPr>
        <p:spPr>
          <a:xfrm>
            <a:off x="5188491" y="1942987"/>
            <a:ext cx="863608" cy="784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r>
              <a:rPr lang="en-US" sz="600" dirty="0"/>
              <a:t>Digi </a:t>
            </a:r>
            <a:r>
              <a:rPr lang="en-US" sz="600" dirty="0" err="1"/>
              <a:t>XBee</a:t>
            </a:r>
            <a:endParaRPr lang="en-US" sz="600" dirty="0"/>
          </a:p>
        </p:txBody>
      </p:sp>
      <p:sp>
        <p:nvSpPr>
          <p:cNvPr id="29" name="Arrow: Left-Right 28">
            <a:extLst>
              <a:ext uri="{FF2B5EF4-FFF2-40B4-BE49-F238E27FC236}">
                <a16:creationId xmlns:a16="http://schemas.microsoft.com/office/drawing/2014/main" id="{1BF0CB76-A6EF-4418-8814-70737D457198}"/>
              </a:ext>
            </a:extLst>
          </p:cNvPr>
          <p:cNvSpPr/>
          <p:nvPr/>
        </p:nvSpPr>
        <p:spPr>
          <a:xfrm>
            <a:off x="4593317" y="2398057"/>
            <a:ext cx="586587" cy="12801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E034511-8060-4F89-A9AD-4B0FB073DFF6}"/>
              </a:ext>
            </a:extLst>
          </p:cNvPr>
          <p:cNvSpPr/>
          <p:nvPr/>
        </p:nvSpPr>
        <p:spPr>
          <a:xfrm>
            <a:off x="5195388" y="1942987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3.3V</a:t>
            </a:r>
          </a:p>
        </p:txBody>
      </p:sp>
      <p:sp>
        <p:nvSpPr>
          <p:cNvPr id="94" name="Rectangle 93"/>
          <p:cNvSpPr/>
          <p:nvPr/>
        </p:nvSpPr>
        <p:spPr>
          <a:xfrm>
            <a:off x="5739417" y="1946909"/>
            <a:ext cx="312682" cy="27003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600" dirty="0"/>
          </a:p>
          <a:p>
            <a:pPr algn="ctr"/>
            <a:r>
              <a:rPr lang="en-US" sz="600" dirty="0"/>
              <a:t>U.FL</a:t>
            </a:r>
          </a:p>
          <a:p>
            <a:pPr algn="ctr"/>
            <a:endParaRPr lang="en-US" sz="600" dirty="0"/>
          </a:p>
        </p:txBody>
      </p:sp>
      <p:sp>
        <p:nvSpPr>
          <p:cNvPr id="32" name="Flowchart: Extract 31">
            <a:extLst>
              <a:ext uri="{FF2B5EF4-FFF2-40B4-BE49-F238E27FC236}">
                <a16:creationId xmlns:a16="http://schemas.microsoft.com/office/drawing/2014/main" id="{312EF63E-7BAE-409F-811E-F394883381D8}"/>
              </a:ext>
            </a:extLst>
          </p:cNvPr>
          <p:cNvSpPr/>
          <p:nvPr/>
        </p:nvSpPr>
        <p:spPr>
          <a:xfrm rot="10800000">
            <a:off x="6190786" y="2402336"/>
            <a:ext cx="205403" cy="123589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C36342FB-6579-4972-BA01-22159A2885A8}"/>
              </a:ext>
            </a:extLst>
          </p:cNvPr>
          <p:cNvCxnSpPr>
            <a:cxnSpLocks/>
            <a:endCxn id="32" idx="0"/>
          </p:cNvCxnSpPr>
          <p:nvPr/>
        </p:nvCxnSpPr>
        <p:spPr>
          <a:xfrm flipV="1">
            <a:off x="6052099" y="2525925"/>
            <a:ext cx="241388" cy="6655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8D193635-DBDC-4DC7-8C63-EA3FC409E364}"/>
              </a:ext>
            </a:extLst>
          </p:cNvPr>
          <p:cNvSpPr/>
          <p:nvPr/>
        </p:nvSpPr>
        <p:spPr>
          <a:xfrm>
            <a:off x="5732520" y="2457458"/>
            <a:ext cx="312682" cy="27003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600" dirty="0"/>
          </a:p>
          <a:p>
            <a:pPr algn="ctr"/>
            <a:r>
              <a:rPr lang="en-US" sz="600" dirty="0"/>
              <a:t>U.FL</a:t>
            </a:r>
          </a:p>
          <a:p>
            <a:pPr algn="ctr"/>
            <a:endParaRPr lang="en-US" sz="6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102CA75-9D0E-4F23-B8E5-BD0E3595B99E}"/>
              </a:ext>
            </a:extLst>
          </p:cNvPr>
          <p:cNvSpPr/>
          <p:nvPr/>
        </p:nvSpPr>
        <p:spPr>
          <a:xfrm>
            <a:off x="5190533" y="2387930"/>
            <a:ext cx="403300" cy="152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UART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D93C121-0FD1-47D4-8869-CC594A43DACC}"/>
              </a:ext>
            </a:extLst>
          </p:cNvPr>
          <p:cNvSpPr/>
          <p:nvPr/>
        </p:nvSpPr>
        <p:spPr>
          <a:xfrm>
            <a:off x="2591601" y="2245657"/>
            <a:ext cx="533400" cy="152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GPIO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9071375-EAB9-4757-8672-E12857F1A628}"/>
              </a:ext>
            </a:extLst>
          </p:cNvPr>
          <p:cNvCxnSpPr>
            <a:cxnSpLocks/>
          </p:cNvCxnSpPr>
          <p:nvPr/>
        </p:nvCxnSpPr>
        <p:spPr>
          <a:xfrm>
            <a:off x="3131785" y="2340774"/>
            <a:ext cx="5979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19BAACD-376E-4661-9302-9EB9B8C6C3B8}"/>
              </a:ext>
            </a:extLst>
          </p:cNvPr>
          <p:cNvCxnSpPr>
            <a:cxnSpLocks/>
          </p:cNvCxnSpPr>
          <p:nvPr/>
        </p:nvCxnSpPr>
        <p:spPr>
          <a:xfrm>
            <a:off x="4601904" y="2321857"/>
            <a:ext cx="5979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F362EEA7-800B-40F7-BBF5-A1587B0BA36F}"/>
              </a:ext>
            </a:extLst>
          </p:cNvPr>
          <p:cNvSpPr/>
          <p:nvPr/>
        </p:nvSpPr>
        <p:spPr>
          <a:xfrm>
            <a:off x="5190533" y="2234675"/>
            <a:ext cx="403300" cy="152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RESET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214F673-7413-46A8-9A9D-C74E28359A3E}"/>
              </a:ext>
            </a:extLst>
          </p:cNvPr>
          <p:cNvSpPr/>
          <p:nvPr/>
        </p:nvSpPr>
        <p:spPr>
          <a:xfrm>
            <a:off x="5821495" y="1582181"/>
            <a:ext cx="581591" cy="1745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ON LED (Green)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B10B26D-63B9-48AA-B52F-F307C8D6A059}"/>
              </a:ext>
            </a:extLst>
          </p:cNvPr>
          <p:cNvSpPr/>
          <p:nvPr/>
        </p:nvSpPr>
        <p:spPr>
          <a:xfrm>
            <a:off x="5821494" y="1310551"/>
            <a:ext cx="581591" cy="1745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Activity LED (Red)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6DC28536-58AD-4A5D-9D88-BAFA0294E0C6}"/>
              </a:ext>
            </a:extLst>
          </p:cNvPr>
          <p:cNvCxnSpPr>
            <a:cxnSpLocks/>
            <a:stCxn id="28" idx="0"/>
            <a:endCxn id="31" idx="1"/>
          </p:cNvCxnSpPr>
          <p:nvPr/>
        </p:nvCxnSpPr>
        <p:spPr>
          <a:xfrm rot="5400000" flipH="1" flipV="1">
            <a:off x="5584140" y="1705632"/>
            <a:ext cx="273511" cy="20120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04F55534-A67C-42B8-BF56-FE31B1971BD7}"/>
              </a:ext>
            </a:extLst>
          </p:cNvPr>
          <p:cNvCxnSpPr>
            <a:cxnSpLocks/>
            <a:stCxn id="28" idx="0"/>
            <a:endCxn id="38" idx="1"/>
          </p:cNvCxnSpPr>
          <p:nvPr/>
        </p:nvCxnSpPr>
        <p:spPr>
          <a:xfrm rot="5400000" flipH="1" flipV="1">
            <a:off x="5448324" y="1569818"/>
            <a:ext cx="545141" cy="20119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1A6DA749-EB35-4CA6-BA17-1130A3FAAF4A}"/>
              </a:ext>
            </a:extLst>
          </p:cNvPr>
          <p:cNvSpPr/>
          <p:nvPr/>
        </p:nvSpPr>
        <p:spPr>
          <a:xfrm>
            <a:off x="2362199" y="585909"/>
            <a:ext cx="760235" cy="27003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600" dirty="0"/>
          </a:p>
          <a:p>
            <a:pPr algn="ctr"/>
            <a:r>
              <a:rPr lang="en-US" sz="600" dirty="0"/>
              <a:t>Barrel Connector</a:t>
            </a:r>
          </a:p>
          <a:p>
            <a:pPr algn="ctr"/>
            <a:endParaRPr lang="en-US" sz="600" dirty="0"/>
          </a:p>
        </p:txBody>
      </p:sp>
      <p:sp>
        <p:nvSpPr>
          <p:cNvPr id="46" name="Arrow: Down 45">
            <a:extLst>
              <a:ext uri="{FF2B5EF4-FFF2-40B4-BE49-F238E27FC236}">
                <a16:creationId xmlns:a16="http://schemas.microsoft.com/office/drawing/2014/main" id="{12C2DDC5-E666-4B06-A97A-8FF2930D54CB}"/>
              </a:ext>
            </a:extLst>
          </p:cNvPr>
          <p:cNvSpPr/>
          <p:nvPr/>
        </p:nvSpPr>
        <p:spPr>
          <a:xfrm rot="16200000">
            <a:off x="3338214" y="409304"/>
            <a:ext cx="159318" cy="590878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C622FE4-E23A-4DF7-BFB5-E91EFC2E37BB}"/>
              </a:ext>
            </a:extLst>
          </p:cNvPr>
          <p:cNvSpPr/>
          <p:nvPr/>
        </p:nvSpPr>
        <p:spPr>
          <a:xfrm>
            <a:off x="3727450" y="588507"/>
            <a:ext cx="406408" cy="15931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12V</a:t>
            </a:r>
            <a:endParaRPr lang="en-US" sz="12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0846953-EEB2-45EC-8C4D-26E103163CAE}"/>
              </a:ext>
            </a:extLst>
          </p:cNvPr>
          <p:cNvSpPr/>
          <p:nvPr/>
        </p:nvSpPr>
        <p:spPr>
          <a:xfrm>
            <a:off x="3719970" y="987444"/>
            <a:ext cx="406408" cy="15931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8-18V</a:t>
            </a:r>
            <a:endParaRPr lang="en-US" sz="120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5C5B254-76BE-49FD-8129-8B70AD1C1483}"/>
              </a:ext>
            </a:extLst>
          </p:cNvPr>
          <p:cNvSpPr/>
          <p:nvPr/>
        </p:nvSpPr>
        <p:spPr>
          <a:xfrm>
            <a:off x="2743200" y="1163630"/>
            <a:ext cx="379234" cy="14618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5.0V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227CCB3-9C15-4491-A6ED-B0DBEE128C0D}"/>
              </a:ext>
            </a:extLst>
          </p:cNvPr>
          <p:cNvSpPr/>
          <p:nvPr/>
        </p:nvSpPr>
        <p:spPr>
          <a:xfrm>
            <a:off x="3723474" y="2894085"/>
            <a:ext cx="863608" cy="5401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Level Shifter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A430230-EA50-45C0-A21A-20D48FB8CA7F}"/>
              </a:ext>
            </a:extLst>
          </p:cNvPr>
          <p:cNvSpPr/>
          <p:nvPr/>
        </p:nvSpPr>
        <p:spPr>
          <a:xfrm>
            <a:off x="3723474" y="3297365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1.8V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47D4405-7116-4DA3-ABC3-5E18483CF658}"/>
              </a:ext>
            </a:extLst>
          </p:cNvPr>
          <p:cNvSpPr/>
          <p:nvPr/>
        </p:nvSpPr>
        <p:spPr>
          <a:xfrm>
            <a:off x="4317073" y="3295249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3.3V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549CE98-4161-4791-AD66-6EE575CFC35F}"/>
              </a:ext>
            </a:extLst>
          </p:cNvPr>
          <p:cNvSpPr/>
          <p:nvPr/>
        </p:nvSpPr>
        <p:spPr>
          <a:xfrm>
            <a:off x="2591099" y="3044851"/>
            <a:ext cx="533400" cy="152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SPI0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7527164-E1CB-4944-AE3D-C27C1633688A}"/>
              </a:ext>
            </a:extLst>
          </p:cNvPr>
          <p:cNvSpPr/>
          <p:nvPr/>
        </p:nvSpPr>
        <p:spPr>
          <a:xfrm>
            <a:off x="2597528" y="2874543"/>
            <a:ext cx="533400" cy="152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GPIO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D1E6E5A-992E-42A2-B47F-390E35C2B725}"/>
              </a:ext>
            </a:extLst>
          </p:cNvPr>
          <p:cNvSpPr/>
          <p:nvPr/>
        </p:nvSpPr>
        <p:spPr>
          <a:xfrm>
            <a:off x="5195388" y="2884163"/>
            <a:ext cx="760235" cy="1706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PMOD SPI Type 2A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C96F969-1E61-48CA-AB5A-F68AAC1956F8}"/>
              </a:ext>
            </a:extLst>
          </p:cNvPr>
          <p:cNvSpPr/>
          <p:nvPr/>
        </p:nvSpPr>
        <p:spPr>
          <a:xfrm>
            <a:off x="5195388" y="3156642"/>
            <a:ext cx="760235" cy="1706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PMOD GPIO Type 1</a:t>
            </a:r>
          </a:p>
        </p:txBody>
      </p:sp>
      <p:sp>
        <p:nvSpPr>
          <p:cNvPr id="74" name="Arrow: Left-Right 73">
            <a:extLst>
              <a:ext uri="{FF2B5EF4-FFF2-40B4-BE49-F238E27FC236}">
                <a16:creationId xmlns:a16="http://schemas.microsoft.com/office/drawing/2014/main" id="{EAF80A85-458B-4D15-9B38-DB21C42AE46A}"/>
              </a:ext>
            </a:extLst>
          </p:cNvPr>
          <p:cNvSpPr/>
          <p:nvPr/>
        </p:nvSpPr>
        <p:spPr>
          <a:xfrm>
            <a:off x="3133384" y="2891969"/>
            <a:ext cx="586587" cy="12801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Arrow: Left-Right 74">
            <a:extLst>
              <a:ext uri="{FF2B5EF4-FFF2-40B4-BE49-F238E27FC236}">
                <a16:creationId xmlns:a16="http://schemas.microsoft.com/office/drawing/2014/main" id="{402C1243-EDD0-45AD-9AB6-083CD3617B6E}"/>
              </a:ext>
            </a:extLst>
          </p:cNvPr>
          <p:cNvSpPr/>
          <p:nvPr/>
        </p:nvSpPr>
        <p:spPr>
          <a:xfrm>
            <a:off x="3133383" y="3067829"/>
            <a:ext cx="586587" cy="12801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Arrow: Left-Right 75">
            <a:extLst>
              <a:ext uri="{FF2B5EF4-FFF2-40B4-BE49-F238E27FC236}">
                <a16:creationId xmlns:a16="http://schemas.microsoft.com/office/drawing/2014/main" id="{829FD598-D9E1-45C2-BC5A-392F74FDF499}"/>
              </a:ext>
            </a:extLst>
          </p:cNvPr>
          <p:cNvSpPr/>
          <p:nvPr/>
        </p:nvSpPr>
        <p:spPr>
          <a:xfrm>
            <a:off x="4596847" y="2914296"/>
            <a:ext cx="586587" cy="12801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Arrow: Left-Right 76">
            <a:extLst>
              <a:ext uri="{FF2B5EF4-FFF2-40B4-BE49-F238E27FC236}">
                <a16:creationId xmlns:a16="http://schemas.microsoft.com/office/drawing/2014/main" id="{AE404DBE-E622-45A2-8301-E18E07D7F823}"/>
              </a:ext>
            </a:extLst>
          </p:cNvPr>
          <p:cNvSpPr/>
          <p:nvPr/>
        </p:nvSpPr>
        <p:spPr>
          <a:xfrm>
            <a:off x="4589455" y="3184009"/>
            <a:ext cx="586587" cy="12801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31F3D13-0521-4208-A8DE-22C10A119DBD}"/>
              </a:ext>
            </a:extLst>
          </p:cNvPr>
          <p:cNvSpPr/>
          <p:nvPr/>
        </p:nvSpPr>
        <p:spPr>
          <a:xfrm>
            <a:off x="3717239" y="3529126"/>
            <a:ext cx="863608" cy="2668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600" dirty="0"/>
              <a:t>Level Shifter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7BE73D3-D73C-4F04-ACA1-1FC9256730A4}"/>
              </a:ext>
            </a:extLst>
          </p:cNvPr>
          <p:cNvSpPr/>
          <p:nvPr/>
        </p:nvSpPr>
        <p:spPr>
          <a:xfrm>
            <a:off x="3715456" y="3649336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1.8V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E2995386-E073-40EB-813D-6A29C3EA9EAE}"/>
              </a:ext>
            </a:extLst>
          </p:cNvPr>
          <p:cNvSpPr/>
          <p:nvPr/>
        </p:nvSpPr>
        <p:spPr>
          <a:xfrm>
            <a:off x="4317073" y="3650505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3.3V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C020A339-41C4-407E-8FAB-F10D615E8A15}"/>
              </a:ext>
            </a:extLst>
          </p:cNvPr>
          <p:cNvSpPr/>
          <p:nvPr/>
        </p:nvSpPr>
        <p:spPr>
          <a:xfrm>
            <a:off x="2586375" y="3586374"/>
            <a:ext cx="533400" cy="152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I2C1</a:t>
            </a:r>
          </a:p>
        </p:txBody>
      </p:sp>
      <p:sp>
        <p:nvSpPr>
          <p:cNvPr id="83" name="Arrow: Left-Right 82">
            <a:extLst>
              <a:ext uri="{FF2B5EF4-FFF2-40B4-BE49-F238E27FC236}">
                <a16:creationId xmlns:a16="http://schemas.microsoft.com/office/drawing/2014/main" id="{F8A37C69-C34D-4713-8F2C-F63E3461EB5D}"/>
              </a:ext>
            </a:extLst>
          </p:cNvPr>
          <p:cNvSpPr/>
          <p:nvPr/>
        </p:nvSpPr>
        <p:spPr>
          <a:xfrm>
            <a:off x="3126723" y="3592287"/>
            <a:ext cx="586587" cy="12801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AB57FF6-06BD-4BBD-A763-95EF502FFB02}"/>
              </a:ext>
            </a:extLst>
          </p:cNvPr>
          <p:cNvSpPr/>
          <p:nvPr/>
        </p:nvSpPr>
        <p:spPr>
          <a:xfrm>
            <a:off x="5195388" y="3564920"/>
            <a:ext cx="760235" cy="1706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PMOD I2C 2x4</a:t>
            </a:r>
          </a:p>
        </p:txBody>
      </p:sp>
      <p:sp>
        <p:nvSpPr>
          <p:cNvPr id="85" name="Arrow: Left-Right 84">
            <a:extLst>
              <a:ext uri="{FF2B5EF4-FFF2-40B4-BE49-F238E27FC236}">
                <a16:creationId xmlns:a16="http://schemas.microsoft.com/office/drawing/2014/main" id="{79C7C61B-6A43-4052-B3A0-073A11B8E364}"/>
              </a:ext>
            </a:extLst>
          </p:cNvPr>
          <p:cNvSpPr/>
          <p:nvPr/>
        </p:nvSpPr>
        <p:spPr>
          <a:xfrm>
            <a:off x="4589455" y="3592287"/>
            <a:ext cx="586587" cy="12801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45EB786-38D8-45BF-B5D5-2EB1776FCA08}"/>
              </a:ext>
            </a:extLst>
          </p:cNvPr>
          <p:cNvSpPr/>
          <p:nvPr/>
        </p:nvSpPr>
        <p:spPr>
          <a:xfrm>
            <a:off x="3719970" y="3915093"/>
            <a:ext cx="863608" cy="5401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Level Shifter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41F21FA6-F3D0-4107-A1D1-EE5620277472}"/>
              </a:ext>
            </a:extLst>
          </p:cNvPr>
          <p:cNvSpPr/>
          <p:nvPr/>
        </p:nvSpPr>
        <p:spPr>
          <a:xfrm>
            <a:off x="3719970" y="4318373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1.8V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4EB766D-43D6-446D-BFC0-F919AE60CC09}"/>
              </a:ext>
            </a:extLst>
          </p:cNvPr>
          <p:cNvSpPr/>
          <p:nvPr/>
        </p:nvSpPr>
        <p:spPr>
          <a:xfrm>
            <a:off x="4313569" y="4316257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5.0V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07905F2E-A741-4E28-9077-6698A2CA3410}"/>
              </a:ext>
            </a:extLst>
          </p:cNvPr>
          <p:cNvSpPr/>
          <p:nvPr/>
        </p:nvSpPr>
        <p:spPr>
          <a:xfrm>
            <a:off x="2587595" y="4065859"/>
            <a:ext cx="533400" cy="152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GPIO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9DB6DA9D-1C72-48F6-B985-FB69F775A7EF}"/>
              </a:ext>
            </a:extLst>
          </p:cNvPr>
          <p:cNvSpPr/>
          <p:nvPr/>
        </p:nvSpPr>
        <p:spPr>
          <a:xfrm>
            <a:off x="2594024" y="3895551"/>
            <a:ext cx="533400" cy="152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UART1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5DBF1CF-A896-4EBE-8509-35196D374B5F}"/>
              </a:ext>
            </a:extLst>
          </p:cNvPr>
          <p:cNvSpPr/>
          <p:nvPr/>
        </p:nvSpPr>
        <p:spPr>
          <a:xfrm>
            <a:off x="5191884" y="3905171"/>
            <a:ext cx="760235" cy="1706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GROVE UART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14196F31-869A-4EE5-93E3-0BB9CEF31145}"/>
              </a:ext>
            </a:extLst>
          </p:cNvPr>
          <p:cNvSpPr/>
          <p:nvPr/>
        </p:nvSpPr>
        <p:spPr>
          <a:xfrm>
            <a:off x="5191884" y="4177650"/>
            <a:ext cx="760235" cy="1706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GROVE DIGITAL</a:t>
            </a:r>
          </a:p>
        </p:txBody>
      </p:sp>
      <p:sp>
        <p:nvSpPr>
          <p:cNvPr id="93" name="Arrow: Left-Right 92">
            <a:extLst>
              <a:ext uri="{FF2B5EF4-FFF2-40B4-BE49-F238E27FC236}">
                <a16:creationId xmlns:a16="http://schemas.microsoft.com/office/drawing/2014/main" id="{C22C3F01-5532-4948-AD04-F5816E10728C}"/>
              </a:ext>
            </a:extLst>
          </p:cNvPr>
          <p:cNvSpPr/>
          <p:nvPr/>
        </p:nvSpPr>
        <p:spPr>
          <a:xfrm>
            <a:off x="3129880" y="3912977"/>
            <a:ext cx="586587" cy="12801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Arrow: Left-Right 94">
            <a:extLst>
              <a:ext uri="{FF2B5EF4-FFF2-40B4-BE49-F238E27FC236}">
                <a16:creationId xmlns:a16="http://schemas.microsoft.com/office/drawing/2014/main" id="{A521C1E5-8C6A-4074-868A-07F440095C28}"/>
              </a:ext>
            </a:extLst>
          </p:cNvPr>
          <p:cNvSpPr/>
          <p:nvPr/>
        </p:nvSpPr>
        <p:spPr>
          <a:xfrm>
            <a:off x="3129879" y="4088837"/>
            <a:ext cx="586587" cy="12801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Arrow: Left-Right 95">
            <a:extLst>
              <a:ext uri="{FF2B5EF4-FFF2-40B4-BE49-F238E27FC236}">
                <a16:creationId xmlns:a16="http://schemas.microsoft.com/office/drawing/2014/main" id="{EEA0A544-2C17-4BAB-B808-C257E213458D}"/>
              </a:ext>
            </a:extLst>
          </p:cNvPr>
          <p:cNvSpPr/>
          <p:nvPr/>
        </p:nvSpPr>
        <p:spPr>
          <a:xfrm>
            <a:off x="4593343" y="3935304"/>
            <a:ext cx="586587" cy="12801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Arrow: Left-Right 96">
            <a:extLst>
              <a:ext uri="{FF2B5EF4-FFF2-40B4-BE49-F238E27FC236}">
                <a16:creationId xmlns:a16="http://schemas.microsoft.com/office/drawing/2014/main" id="{3734E290-07B8-4D3B-ABB4-D068C9F62295}"/>
              </a:ext>
            </a:extLst>
          </p:cNvPr>
          <p:cNvSpPr/>
          <p:nvPr/>
        </p:nvSpPr>
        <p:spPr>
          <a:xfrm>
            <a:off x="4585951" y="4205017"/>
            <a:ext cx="586587" cy="12801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F052ABF-EDD4-46AB-91E8-AA85F8FA3C18}"/>
              </a:ext>
            </a:extLst>
          </p:cNvPr>
          <p:cNvSpPr/>
          <p:nvPr/>
        </p:nvSpPr>
        <p:spPr>
          <a:xfrm>
            <a:off x="3719970" y="4548034"/>
            <a:ext cx="863608" cy="509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600" dirty="0"/>
              <a:t>Level Shifter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8D85A565-6C6C-419B-B9F8-472C8B6858B7}"/>
              </a:ext>
            </a:extLst>
          </p:cNvPr>
          <p:cNvSpPr/>
          <p:nvPr/>
        </p:nvSpPr>
        <p:spPr>
          <a:xfrm>
            <a:off x="3729594" y="4915824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1.8V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B4E15D6C-F02E-428F-80EA-A74C6C298E34}"/>
              </a:ext>
            </a:extLst>
          </p:cNvPr>
          <p:cNvSpPr/>
          <p:nvPr/>
        </p:nvSpPr>
        <p:spPr>
          <a:xfrm>
            <a:off x="4310378" y="4915824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5.0V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AC840908-F72E-473A-B647-97A39E6960FE}"/>
              </a:ext>
            </a:extLst>
          </p:cNvPr>
          <p:cNvSpPr/>
          <p:nvPr/>
        </p:nvSpPr>
        <p:spPr>
          <a:xfrm>
            <a:off x="2589106" y="4605282"/>
            <a:ext cx="533400" cy="152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I2C0</a:t>
            </a:r>
          </a:p>
        </p:txBody>
      </p:sp>
      <p:sp>
        <p:nvSpPr>
          <p:cNvPr id="103" name="Arrow: Left-Right 102">
            <a:extLst>
              <a:ext uri="{FF2B5EF4-FFF2-40B4-BE49-F238E27FC236}">
                <a16:creationId xmlns:a16="http://schemas.microsoft.com/office/drawing/2014/main" id="{E8FE0336-9A64-4951-B584-C5DCF022956B}"/>
              </a:ext>
            </a:extLst>
          </p:cNvPr>
          <p:cNvSpPr/>
          <p:nvPr/>
        </p:nvSpPr>
        <p:spPr>
          <a:xfrm>
            <a:off x="3129454" y="4611195"/>
            <a:ext cx="586587" cy="12801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43129D35-A809-4B42-BAA8-840774C889F1}"/>
              </a:ext>
            </a:extLst>
          </p:cNvPr>
          <p:cNvSpPr/>
          <p:nvPr/>
        </p:nvSpPr>
        <p:spPr>
          <a:xfrm>
            <a:off x="5198119" y="4583828"/>
            <a:ext cx="760235" cy="1706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GROVE I2C</a:t>
            </a:r>
          </a:p>
        </p:txBody>
      </p:sp>
      <p:sp>
        <p:nvSpPr>
          <p:cNvPr id="105" name="Arrow: Left-Right 104">
            <a:extLst>
              <a:ext uri="{FF2B5EF4-FFF2-40B4-BE49-F238E27FC236}">
                <a16:creationId xmlns:a16="http://schemas.microsoft.com/office/drawing/2014/main" id="{A60155F4-B638-411C-ABFC-482D6F02C1BD}"/>
              </a:ext>
            </a:extLst>
          </p:cNvPr>
          <p:cNvSpPr/>
          <p:nvPr/>
        </p:nvSpPr>
        <p:spPr>
          <a:xfrm>
            <a:off x="4592186" y="4611195"/>
            <a:ext cx="586587" cy="12801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0E09C4BA-B116-4EBD-878A-E9608D4FB964}"/>
              </a:ext>
            </a:extLst>
          </p:cNvPr>
          <p:cNvSpPr/>
          <p:nvPr/>
        </p:nvSpPr>
        <p:spPr>
          <a:xfrm>
            <a:off x="5192446" y="4848356"/>
            <a:ext cx="760235" cy="17063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GROVE I2C</a:t>
            </a:r>
          </a:p>
        </p:txBody>
      </p:sp>
      <p:sp>
        <p:nvSpPr>
          <p:cNvPr id="107" name="Arrow: Left-Right 106">
            <a:extLst>
              <a:ext uri="{FF2B5EF4-FFF2-40B4-BE49-F238E27FC236}">
                <a16:creationId xmlns:a16="http://schemas.microsoft.com/office/drawing/2014/main" id="{0923E821-37F5-4FF1-8EA0-B96DC46C0B15}"/>
              </a:ext>
            </a:extLst>
          </p:cNvPr>
          <p:cNvSpPr/>
          <p:nvPr/>
        </p:nvSpPr>
        <p:spPr>
          <a:xfrm>
            <a:off x="4608801" y="4869667"/>
            <a:ext cx="586587" cy="12801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29185A8-3398-4608-B922-8685C4CF9F79}"/>
              </a:ext>
            </a:extLst>
          </p:cNvPr>
          <p:cNvSpPr/>
          <p:nvPr/>
        </p:nvSpPr>
        <p:spPr>
          <a:xfrm>
            <a:off x="2593323" y="1506561"/>
            <a:ext cx="533400" cy="152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PWR_BTN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3F0C04D5-AB99-4207-B341-79169B5FD3ED}"/>
              </a:ext>
            </a:extLst>
          </p:cNvPr>
          <p:cNvSpPr/>
          <p:nvPr/>
        </p:nvSpPr>
        <p:spPr>
          <a:xfrm>
            <a:off x="2594024" y="1675063"/>
            <a:ext cx="533400" cy="152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RST_BTN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87DB8FEB-F04F-4796-99FE-64A2E7EF8BB5}"/>
              </a:ext>
            </a:extLst>
          </p:cNvPr>
          <p:cNvSpPr/>
          <p:nvPr/>
        </p:nvSpPr>
        <p:spPr>
          <a:xfrm>
            <a:off x="3735482" y="1493720"/>
            <a:ext cx="581591" cy="1745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Pushbutton</a:t>
            </a: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D0EA0B82-7D42-493E-8B40-7F434540784F}"/>
              </a:ext>
            </a:extLst>
          </p:cNvPr>
          <p:cNvCxnSpPr>
            <a:cxnSpLocks/>
            <a:stCxn id="110" idx="1"/>
            <a:endCxn id="108" idx="3"/>
          </p:cNvCxnSpPr>
          <p:nvPr/>
        </p:nvCxnSpPr>
        <p:spPr>
          <a:xfrm flipH="1">
            <a:off x="3126723" y="1581015"/>
            <a:ext cx="608759" cy="17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>
            <a:extLst>
              <a:ext uri="{FF2B5EF4-FFF2-40B4-BE49-F238E27FC236}">
                <a16:creationId xmlns:a16="http://schemas.microsoft.com/office/drawing/2014/main" id="{B90ADCF4-A3EF-4197-9903-0000604FCF74}"/>
              </a:ext>
            </a:extLst>
          </p:cNvPr>
          <p:cNvSpPr/>
          <p:nvPr/>
        </p:nvSpPr>
        <p:spPr>
          <a:xfrm>
            <a:off x="3735482" y="1665069"/>
            <a:ext cx="581591" cy="1745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/>
              <a:t>Pushbutton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65EBF740-6B35-4E20-B80A-611B0B79F5B4}"/>
              </a:ext>
            </a:extLst>
          </p:cNvPr>
          <p:cNvCxnSpPr>
            <a:cxnSpLocks/>
            <a:stCxn id="113" idx="1"/>
            <a:endCxn id="109" idx="3"/>
          </p:cNvCxnSpPr>
          <p:nvPr/>
        </p:nvCxnSpPr>
        <p:spPr>
          <a:xfrm flipH="1" flipV="1">
            <a:off x="3127424" y="1751263"/>
            <a:ext cx="608058" cy="11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300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2478</TotalTime>
  <Words>99</Words>
  <Application>Microsoft Office PowerPoint</Application>
  <PresentationFormat>On-screen Show (4:3)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Leopold</dc:creator>
  <cp:lastModifiedBy>Mark Leopold</cp:lastModifiedBy>
  <cp:revision>189</cp:revision>
  <cp:lastPrinted>2016-08-31T13:41:12Z</cp:lastPrinted>
  <dcterms:created xsi:type="dcterms:W3CDTF">2016-08-25T17:56:56Z</dcterms:created>
  <dcterms:modified xsi:type="dcterms:W3CDTF">2017-09-14T12:53:53Z</dcterms:modified>
</cp:coreProperties>
</file>