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22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166F-E761-4BB3-A299-11024B624A70}" type="datetimeFigureOut">
              <a:rPr lang="en-US" smtClean="0"/>
              <a:pPr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563398" y="3601924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</a:t>
            </a:r>
          </a:p>
          <a:p>
            <a:pPr algn="ctr"/>
            <a:r>
              <a:rPr lang="en-US" sz="600" dirty="0" smtClean="0"/>
              <a:t>Molex 39-30-2030</a:t>
            </a:r>
            <a:endParaRPr lang="en-US" sz="600" dirty="0"/>
          </a:p>
        </p:txBody>
      </p:sp>
      <p:sp>
        <p:nvSpPr>
          <p:cNvPr id="58" name="Rectangle 57"/>
          <p:cNvSpPr/>
          <p:nvPr/>
        </p:nvSpPr>
        <p:spPr>
          <a:xfrm>
            <a:off x="563397" y="3997011"/>
            <a:ext cx="685799" cy="396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AC/DC</a:t>
            </a:r>
          </a:p>
          <a:p>
            <a:pPr algn="ctr"/>
            <a:r>
              <a:rPr lang="en-US" sz="600" dirty="0" smtClean="0"/>
              <a:t>LM5088</a:t>
            </a:r>
            <a:r>
              <a:rPr lang="en-US" sz="600" dirty="0" smtClean="0"/>
              <a:t> </a:t>
            </a:r>
            <a:endParaRPr lang="en-US" sz="600" dirty="0" smtClean="0"/>
          </a:p>
        </p:txBody>
      </p:sp>
      <p:sp>
        <p:nvSpPr>
          <p:cNvPr id="231" name="Oval 230"/>
          <p:cNvSpPr/>
          <p:nvPr/>
        </p:nvSpPr>
        <p:spPr>
          <a:xfrm>
            <a:off x="639869" y="3178751"/>
            <a:ext cx="533400" cy="300931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8-30Vac or</a:t>
            </a:r>
          </a:p>
          <a:p>
            <a:pPr algn="ctr"/>
            <a:r>
              <a:rPr lang="en-US" sz="600" dirty="0" smtClean="0"/>
              <a:t>8-30Vdc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3952492" y="374813"/>
            <a:ext cx="1676400" cy="5943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200" b="1" dirty="0" smtClean="0"/>
              <a:t>MCIMX6G2DVM05AA</a:t>
            </a:r>
            <a:endParaRPr lang="en-US" sz="600" b="1" dirty="0" smtClean="0"/>
          </a:p>
        </p:txBody>
      </p:sp>
      <p:sp>
        <p:nvSpPr>
          <p:cNvPr id="248" name="Rectangle 247"/>
          <p:cNvSpPr/>
          <p:nvPr/>
        </p:nvSpPr>
        <p:spPr>
          <a:xfrm>
            <a:off x="6426014" y="5135146"/>
            <a:ext cx="753927" cy="341021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Cellular Modem</a:t>
            </a:r>
            <a:endParaRPr lang="en-US" sz="600" dirty="0"/>
          </a:p>
        </p:txBody>
      </p:sp>
      <p:sp>
        <p:nvSpPr>
          <p:cNvPr id="252" name="Rectangle 251"/>
          <p:cNvSpPr/>
          <p:nvPr/>
        </p:nvSpPr>
        <p:spPr>
          <a:xfrm>
            <a:off x="2569098" y="416037"/>
            <a:ext cx="953933" cy="539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Module</a:t>
            </a:r>
          </a:p>
          <a:p>
            <a:pPr algn="ctr"/>
            <a:r>
              <a:rPr lang="en-US" sz="600" dirty="0" err="1" smtClean="0"/>
              <a:t>Wi-FI</a:t>
            </a:r>
            <a:r>
              <a:rPr lang="en-US" sz="600" dirty="0" smtClean="0"/>
              <a:t> 802.11n</a:t>
            </a:r>
          </a:p>
          <a:p>
            <a:pPr algn="ctr"/>
            <a:r>
              <a:rPr lang="en-US" sz="600" dirty="0" smtClean="0"/>
              <a:t>BT4.0</a:t>
            </a:r>
          </a:p>
          <a:p>
            <a:pPr algn="ctr"/>
            <a:r>
              <a:rPr lang="en-US" sz="600" dirty="0" smtClean="0"/>
              <a:t>Redpine RS9113-NB0-D1N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449758" y="550874"/>
            <a:ext cx="685800" cy="2696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External antenna</a:t>
            </a:r>
          </a:p>
          <a:p>
            <a:pPr algn="ctr"/>
            <a:r>
              <a:rPr lang="en-US" sz="600" dirty="0" smtClean="0"/>
              <a:t>on SMA connector</a:t>
            </a:r>
            <a:endParaRPr lang="en-US" sz="600" dirty="0"/>
          </a:p>
        </p:txBody>
      </p:sp>
      <p:sp>
        <p:nvSpPr>
          <p:cNvPr id="290" name="Rectangle 289"/>
          <p:cNvSpPr/>
          <p:nvPr/>
        </p:nvSpPr>
        <p:spPr>
          <a:xfrm>
            <a:off x="428867" y="2648868"/>
            <a:ext cx="685800" cy="2131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RJ-45 </a:t>
            </a:r>
            <a:r>
              <a:rPr lang="en-US" sz="600" dirty="0" err="1" smtClean="0"/>
              <a:t>magjack</a:t>
            </a:r>
            <a:endParaRPr lang="en-US" sz="600" dirty="0"/>
          </a:p>
        </p:txBody>
      </p:sp>
      <p:sp>
        <p:nvSpPr>
          <p:cNvPr id="293" name="Rectangle 292"/>
          <p:cNvSpPr/>
          <p:nvPr/>
        </p:nvSpPr>
        <p:spPr>
          <a:xfrm>
            <a:off x="2082608" y="2648870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PHY</a:t>
            </a:r>
          </a:p>
          <a:p>
            <a:pPr algn="ctr"/>
            <a:r>
              <a:rPr lang="en-US" sz="600" dirty="0" smtClean="0"/>
              <a:t>Microchip KSZ8081</a:t>
            </a:r>
          </a:p>
        </p:txBody>
      </p:sp>
      <p:cxnSp>
        <p:nvCxnSpPr>
          <p:cNvPr id="294" name="Elbow Connector 293"/>
          <p:cNvCxnSpPr>
            <a:stCxn id="293" idx="1"/>
            <a:endCxn id="290" idx="3"/>
          </p:cNvCxnSpPr>
          <p:nvPr/>
        </p:nvCxnSpPr>
        <p:spPr>
          <a:xfrm rot="10800000">
            <a:off x="1114668" y="2755441"/>
            <a:ext cx="967941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Elbow Connector 294"/>
          <p:cNvCxnSpPr/>
          <p:nvPr/>
        </p:nvCxnSpPr>
        <p:spPr>
          <a:xfrm rot="10800000">
            <a:off x="3046066" y="2755441"/>
            <a:ext cx="915954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>
            <a:off x="3963722" y="2700354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ENET1</a:t>
            </a:r>
            <a:endParaRPr lang="en-US" sz="600" dirty="0"/>
          </a:p>
        </p:txBody>
      </p:sp>
      <p:sp>
        <p:nvSpPr>
          <p:cNvPr id="297" name="Rectangle 296"/>
          <p:cNvSpPr/>
          <p:nvPr/>
        </p:nvSpPr>
        <p:spPr>
          <a:xfrm>
            <a:off x="6558883" y="2132504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Serial NOR Flash</a:t>
            </a:r>
            <a:endParaRPr lang="en-US" sz="600" dirty="0"/>
          </a:p>
          <a:p>
            <a:pPr algn="ctr"/>
            <a:r>
              <a:rPr lang="en-US" sz="600" dirty="0" smtClean="0"/>
              <a:t>64MB</a:t>
            </a:r>
          </a:p>
        </p:txBody>
      </p:sp>
      <p:cxnSp>
        <p:nvCxnSpPr>
          <p:cNvPr id="298" name="Elbow Connector 297"/>
          <p:cNvCxnSpPr/>
          <p:nvPr/>
        </p:nvCxnSpPr>
        <p:spPr>
          <a:xfrm rot="10800000">
            <a:off x="5642929" y="2232514"/>
            <a:ext cx="915954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02" idx="3"/>
            <a:endCxn id="301" idx="1"/>
          </p:cNvCxnSpPr>
          <p:nvPr/>
        </p:nvCxnSpPr>
        <p:spPr>
          <a:xfrm>
            <a:off x="5618856" y="2952750"/>
            <a:ext cx="9360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angle 300"/>
          <p:cNvSpPr/>
          <p:nvPr/>
        </p:nvSpPr>
        <p:spPr>
          <a:xfrm>
            <a:off x="6554862" y="2846177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Heartbeat LED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4851964" y="2895600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GPIO</a:t>
            </a:r>
            <a:endParaRPr lang="en-US" sz="600" dirty="0"/>
          </a:p>
        </p:txBody>
      </p:sp>
      <p:sp>
        <p:nvSpPr>
          <p:cNvPr id="303" name="Rectangle 302"/>
          <p:cNvSpPr/>
          <p:nvPr/>
        </p:nvSpPr>
        <p:spPr>
          <a:xfrm>
            <a:off x="4862000" y="2181927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 smtClean="0"/>
              <a:t>QuadSPI</a:t>
            </a:r>
            <a:endParaRPr lang="en-US" sz="600" dirty="0"/>
          </a:p>
        </p:txBody>
      </p:sp>
      <p:sp>
        <p:nvSpPr>
          <p:cNvPr id="309" name="Rectangle 308"/>
          <p:cNvSpPr/>
          <p:nvPr/>
        </p:nvSpPr>
        <p:spPr>
          <a:xfrm>
            <a:off x="4867016" y="5134508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USB OTG1</a:t>
            </a:r>
            <a:endParaRPr lang="en-US" sz="600" dirty="0"/>
          </a:p>
        </p:txBody>
      </p:sp>
      <p:sp>
        <p:nvSpPr>
          <p:cNvPr id="312" name="Rectangle 311"/>
          <p:cNvSpPr/>
          <p:nvPr/>
        </p:nvSpPr>
        <p:spPr>
          <a:xfrm>
            <a:off x="4856984" y="3929771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SPI2</a:t>
            </a:r>
            <a:endParaRPr lang="en-US" sz="600" dirty="0"/>
          </a:p>
        </p:txBody>
      </p:sp>
      <p:sp>
        <p:nvSpPr>
          <p:cNvPr id="318" name="Rectangle 317"/>
          <p:cNvSpPr/>
          <p:nvPr/>
        </p:nvSpPr>
        <p:spPr>
          <a:xfrm>
            <a:off x="4856984" y="612337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JTAG/TRACE</a:t>
            </a:r>
            <a:endParaRPr lang="en-US" sz="600" dirty="0"/>
          </a:p>
        </p:txBody>
      </p:sp>
      <p:sp>
        <p:nvSpPr>
          <p:cNvPr id="71" name="Rectangle 70"/>
          <p:cNvSpPr/>
          <p:nvPr/>
        </p:nvSpPr>
        <p:spPr>
          <a:xfrm>
            <a:off x="4862000" y="1441273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DDR3L Controller</a:t>
            </a:r>
            <a:endParaRPr lang="en-US" sz="600" dirty="0"/>
          </a:p>
        </p:txBody>
      </p:sp>
      <p:sp>
        <p:nvSpPr>
          <p:cNvPr id="72" name="Rectangle 71"/>
          <p:cNvSpPr/>
          <p:nvPr/>
        </p:nvSpPr>
        <p:spPr>
          <a:xfrm>
            <a:off x="6558880" y="1317088"/>
            <a:ext cx="953933" cy="362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DDR3L</a:t>
            </a:r>
          </a:p>
          <a:p>
            <a:pPr algn="ctr"/>
            <a:r>
              <a:rPr lang="en-US" sz="600" dirty="0" smtClean="0"/>
              <a:t>256MB </a:t>
            </a:r>
          </a:p>
        </p:txBody>
      </p:sp>
      <p:cxnSp>
        <p:nvCxnSpPr>
          <p:cNvPr id="73" name="Elbow Connector 72"/>
          <p:cNvCxnSpPr>
            <a:stCxn id="72" idx="1"/>
            <a:endCxn id="71" idx="3"/>
          </p:cNvCxnSpPr>
          <p:nvPr/>
        </p:nvCxnSpPr>
        <p:spPr>
          <a:xfrm rot="10800000" flipV="1">
            <a:off x="5628892" y="1498167"/>
            <a:ext cx="929988" cy="256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>
            <a:stCxn id="155" idx="3"/>
          </p:cNvCxnSpPr>
          <p:nvPr/>
        </p:nvCxnSpPr>
        <p:spPr>
          <a:xfrm flipV="1">
            <a:off x="2172859" y="2330852"/>
            <a:ext cx="1770545" cy="10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1360248" y="2139228"/>
            <a:ext cx="812611" cy="385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RS-232/RS-485 to UART</a:t>
            </a:r>
          </a:p>
          <a:p>
            <a:pPr algn="ctr"/>
            <a:r>
              <a:rPr lang="en-US" sz="600" dirty="0" smtClean="0"/>
              <a:t>EXAR SP330</a:t>
            </a:r>
            <a:endParaRPr lang="en-US" sz="600" dirty="0"/>
          </a:p>
        </p:txBody>
      </p:sp>
      <p:sp>
        <p:nvSpPr>
          <p:cNvPr id="156" name="Rectangle 155"/>
          <p:cNvSpPr/>
          <p:nvPr/>
        </p:nvSpPr>
        <p:spPr>
          <a:xfrm>
            <a:off x="433630" y="2180676"/>
            <a:ext cx="685800" cy="300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</a:t>
            </a:r>
          </a:p>
          <a:p>
            <a:pPr algn="ctr"/>
            <a:r>
              <a:rPr lang="en-US" sz="600" dirty="0"/>
              <a:t>TE </a:t>
            </a:r>
            <a:r>
              <a:rPr lang="en-US" sz="600" dirty="0" smtClean="0"/>
              <a:t>5-104363-4</a:t>
            </a:r>
            <a:endParaRPr lang="en-US" sz="600" dirty="0"/>
          </a:p>
        </p:txBody>
      </p:sp>
      <p:cxnSp>
        <p:nvCxnSpPr>
          <p:cNvPr id="157" name="Straight Arrow Connector 156"/>
          <p:cNvCxnSpPr>
            <a:stCxn id="156" idx="3"/>
            <a:endCxn id="155" idx="1"/>
          </p:cNvCxnSpPr>
          <p:nvPr/>
        </p:nvCxnSpPr>
        <p:spPr>
          <a:xfrm>
            <a:off x="1119430" y="2330852"/>
            <a:ext cx="240818" cy="10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6800017" y="567664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 </a:t>
            </a:r>
            <a:r>
              <a:rPr lang="en-US" sz="600" dirty="0" smtClean="0"/>
              <a:t>2x10</a:t>
            </a:r>
          </a:p>
          <a:p>
            <a:pPr algn="ctr"/>
            <a:r>
              <a:rPr lang="en-US" sz="600" dirty="0" smtClean="0"/>
              <a:t>Cortex </a:t>
            </a:r>
            <a:r>
              <a:rPr lang="en-US" sz="600" dirty="0" err="1" smtClean="0"/>
              <a:t>Debug+ETM</a:t>
            </a:r>
            <a:endParaRPr lang="en-US" sz="600" dirty="0"/>
          </a:p>
        </p:txBody>
      </p:sp>
      <p:sp>
        <p:nvSpPr>
          <p:cNvPr id="91" name="Rectangle 90"/>
          <p:cNvSpPr/>
          <p:nvPr/>
        </p:nvSpPr>
        <p:spPr>
          <a:xfrm>
            <a:off x="1685001" y="3027671"/>
            <a:ext cx="685799" cy="2335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1"/>
          <a:lstStyle/>
          <a:p>
            <a:pPr algn="ctr"/>
            <a:r>
              <a:rPr lang="en-US" sz="600" dirty="0" smtClean="0"/>
              <a:t>MC32PF3001A7EP</a:t>
            </a:r>
          </a:p>
        </p:txBody>
      </p:sp>
      <p:cxnSp>
        <p:nvCxnSpPr>
          <p:cNvPr id="92" name="Straight Connector 91"/>
          <p:cNvCxnSpPr>
            <a:stCxn id="58" idx="3"/>
            <a:endCxn id="91" idx="1"/>
          </p:cNvCxnSpPr>
          <p:nvPr/>
        </p:nvCxnSpPr>
        <p:spPr>
          <a:xfrm>
            <a:off x="1249196" y="4195239"/>
            <a:ext cx="43580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52" idx="2"/>
            <a:endCxn id="58" idx="0"/>
          </p:cNvCxnSpPr>
          <p:nvPr/>
        </p:nvCxnSpPr>
        <p:spPr>
          <a:xfrm flipH="1">
            <a:off x="906297" y="3805567"/>
            <a:ext cx="1" cy="19144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>
            <a:stCxn id="231" idx="4"/>
            <a:endCxn id="52" idx="0"/>
          </p:cNvCxnSpPr>
          <p:nvPr/>
        </p:nvCxnSpPr>
        <p:spPr>
          <a:xfrm flipH="1">
            <a:off x="906298" y="3479682"/>
            <a:ext cx="271" cy="12224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/>
          <p:nvPr/>
        </p:nvSpPr>
        <p:spPr>
          <a:xfrm>
            <a:off x="1300427" y="3772591"/>
            <a:ext cx="298211" cy="198158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3.3</a:t>
            </a:r>
            <a:r>
              <a:rPr lang="en-US" sz="600" dirty="0" smtClean="0"/>
              <a:t>Vdc</a:t>
            </a:r>
            <a:endParaRPr lang="en-US" sz="600" dirty="0" smtClean="0"/>
          </a:p>
        </p:txBody>
      </p:sp>
      <p:cxnSp>
        <p:nvCxnSpPr>
          <p:cNvPr id="135" name="Straight Connector 134"/>
          <p:cNvCxnSpPr>
            <a:stCxn id="134" idx="4"/>
          </p:cNvCxnSpPr>
          <p:nvPr/>
        </p:nvCxnSpPr>
        <p:spPr>
          <a:xfrm>
            <a:off x="1449533" y="3970749"/>
            <a:ext cx="0" cy="23594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 200"/>
          <p:cNvSpPr/>
          <p:nvPr/>
        </p:nvSpPr>
        <p:spPr>
          <a:xfrm>
            <a:off x="4856983" y="6154690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 smtClean="0"/>
              <a:t>XTALn</a:t>
            </a:r>
            <a:endParaRPr lang="en-US" sz="600" dirty="0"/>
          </a:p>
        </p:txBody>
      </p:sp>
      <p:sp>
        <p:nvSpPr>
          <p:cNvPr id="207" name="Rectangle 206"/>
          <p:cNvSpPr/>
          <p:nvPr/>
        </p:nvSpPr>
        <p:spPr>
          <a:xfrm>
            <a:off x="6238491" y="6105267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24MHz </a:t>
            </a:r>
            <a:r>
              <a:rPr lang="en-US" sz="600" dirty="0" smtClean="0"/>
              <a:t>Oscillator</a:t>
            </a:r>
            <a:endParaRPr lang="en-US" sz="600" dirty="0" smtClean="0"/>
          </a:p>
        </p:txBody>
      </p:sp>
      <p:cxnSp>
        <p:nvCxnSpPr>
          <p:cNvPr id="220" name="Straight Connector 219"/>
          <p:cNvCxnSpPr>
            <a:stCxn id="207" idx="1"/>
          </p:cNvCxnSpPr>
          <p:nvPr/>
        </p:nvCxnSpPr>
        <p:spPr>
          <a:xfrm flipH="1" flipV="1">
            <a:off x="5637912" y="6211839"/>
            <a:ext cx="600579" cy="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2169024" y="1348246"/>
            <a:ext cx="1774381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249" idx="3"/>
          </p:cNvCxnSpPr>
          <p:nvPr/>
        </p:nvCxnSpPr>
        <p:spPr>
          <a:xfrm flipV="1">
            <a:off x="2177456" y="1832570"/>
            <a:ext cx="1775036" cy="10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>
          <a:xfrm>
            <a:off x="1364845" y="1156623"/>
            <a:ext cx="812611" cy="385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RS-232/RS-485 to UART</a:t>
            </a:r>
          </a:p>
          <a:p>
            <a:pPr algn="ctr"/>
            <a:r>
              <a:rPr lang="en-US" sz="600" dirty="0" smtClean="0"/>
              <a:t>EXAR SP330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438227" y="1198071"/>
            <a:ext cx="685800" cy="300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</a:t>
            </a:r>
          </a:p>
          <a:p>
            <a:pPr algn="ctr"/>
            <a:r>
              <a:rPr lang="en-US" sz="600" dirty="0" smtClean="0"/>
              <a:t>TE 5-104363-4</a:t>
            </a:r>
            <a:endParaRPr lang="en-US" sz="600" dirty="0"/>
          </a:p>
        </p:txBody>
      </p:sp>
      <p:cxnSp>
        <p:nvCxnSpPr>
          <p:cNvPr id="247" name="Straight Arrow Connector 246"/>
          <p:cNvCxnSpPr>
            <a:stCxn id="245" idx="3"/>
            <a:endCxn id="244" idx="1"/>
          </p:cNvCxnSpPr>
          <p:nvPr/>
        </p:nvCxnSpPr>
        <p:spPr>
          <a:xfrm>
            <a:off x="1124027" y="1348247"/>
            <a:ext cx="240818" cy="10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1364845" y="1640946"/>
            <a:ext cx="812611" cy="385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RS-232/RS-485 to UART</a:t>
            </a:r>
          </a:p>
          <a:p>
            <a:pPr algn="ctr"/>
            <a:r>
              <a:rPr lang="en-US" sz="600" dirty="0" smtClean="0"/>
              <a:t>EXAR SP330</a:t>
            </a:r>
            <a:endParaRPr lang="en-US" sz="600" dirty="0"/>
          </a:p>
        </p:txBody>
      </p:sp>
      <p:sp>
        <p:nvSpPr>
          <p:cNvPr id="250" name="Rectangle 249"/>
          <p:cNvSpPr/>
          <p:nvPr/>
        </p:nvSpPr>
        <p:spPr>
          <a:xfrm>
            <a:off x="438227" y="1682394"/>
            <a:ext cx="685800" cy="300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</a:t>
            </a:r>
          </a:p>
          <a:p>
            <a:pPr algn="ctr"/>
            <a:r>
              <a:rPr lang="en-US" sz="600" dirty="0"/>
              <a:t>TE </a:t>
            </a:r>
            <a:r>
              <a:rPr lang="en-US" sz="600" dirty="0" smtClean="0"/>
              <a:t>5-104363-4</a:t>
            </a:r>
            <a:endParaRPr lang="en-US" sz="600" dirty="0"/>
          </a:p>
        </p:txBody>
      </p:sp>
      <p:cxnSp>
        <p:nvCxnSpPr>
          <p:cNvPr id="253" name="Straight Arrow Connector 252"/>
          <p:cNvCxnSpPr>
            <a:stCxn id="250" idx="3"/>
            <a:endCxn id="249" idx="1"/>
          </p:cNvCxnSpPr>
          <p:nvPr/>
        </p:nvCxnSpPr>
        <p:spPr>
          <a:xfrm>
            <a:off x="1124027" y="1832570"/>
            <a:ext cx="240818" cy="10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318" idx="3"/>
          </p:cNvCxnSpPr>
          <p:nvPr/>
        </p:nvCxnSpPr>
        <p:spPr>
          <a:xfrm flipV="1">
            <a:off x="5623876" y="669486"/>
            <a:ext cx="117614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252" idx="3"/>
            <a:endCxn id="230" idx="1"/>
          </p:cNvCxnSpPr>
          <p:nvPr/>
        </p:nvCxnSpPr>
        <p:spPr>
          <a:xfrm>
            <a:off x="3523031" y="685713"/>
            <a:ext cx="4406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43" idx="3"/>
            <a:endCxn id="252" idx="1"/>
          </p:cNvCxnSpPr>
          <p:nvPr/>
        </p:nvCxnSpPr>
        <p:spPr>
          <a:xfrm>
            <a:off x="2109453" y="685713"/>
            <a:ext cx="45964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6563899" y="2467234"/>
            <a:ext cx="953933" cy="213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eMMC</a:t>
            </a:r>
          </a:p>
          <a:p>
            <a:pPr algn="ctr"/>
            <a:r>
              <a:rPr lang="en-US" sz="600" dirty="0" smtClean="0"/>
              <a:t>4GB</a:t>
            </a:r>
          </a:p>
        </p:txBody>
      </p:sp>
      <p:cxnSp>
        <p:nvCxnSpPr>
          <p:cNvPr id="219" name="Elbow Connector 218"/>
          <p:cNvCxnSpPr/>
          <p:nvPr/>
        </p:nvCxnSpPr>
        <p:spPr>
          <a:xfrm rot="10800000">
            <a:off x="5647945" y="2567244"/>
            <a:ext cx="915954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4867016" y="2516657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</a:t>
            </a:r>
            <a:r>
              <a:rPr lang="en-US" sz="600" dirty="0" smtClean="0"/>
              <a:t>SDHC1</a:t>
            </a:r>
            <a:endParaRPr lang="en-US" sz="600" dirty="0"/>
          </a:p>
        </p:txBody>
      </p:sp>
      <p:sp>
        <p:nvSpPr>
          <p:cNvPr id="225" name="Rectangle 224"/>
          <p:cNvSpPr/>
          <p:nvPr/>
        </p:nvSpPr>
        <p:spPr>
          <a:xfrm>
            <a:off x="3957050" y="1262012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UART2</a:t>
            </a:r>
            <a:endParaRPr lang="en-US" sz="600" dirty="0"/>
          </a:p>
        </p:txBody>
      </p:sp>
      <p:sp>
        <p:nvSpPr>
          <p:cNvPr id="228" name="Rectangle 227"/>
          <p:cNvSpPr/>
          <p:nvPr/>
        </p:nvSpPr>
        <p:spPr>
          <a:xfrm>
            <a:off x="3952492" y="1746364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UART3</a:t>
            </a:r>
            <a:endParaRPr lang="en-US" sz="600" dirty="0"/>
          </a:p>
        </p:txBody>
      </p:sp>
      <p:sp>
        <p:nvSpPr>
          <p:cNvPr id="229" name="Rectangle 228"/>
          <p:cNvSpPr/>
          <p:nvPr/>
        </p:nvSpPr>
        <p:spPr>
          <a:xfrm>
            <a:off x="3957051" y="2247763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UART5</a:t>
            </a:r>
            <a:endParaRPr lang="en-US" sz="600" dirty="0"/>
          </a:p>
        </p:txBody>
      </p:sp>
      <p:sp>
        <p:nvSpPr>
          <p:cNvPr id="230" name="Rectangle 229"/>
          <p:cNvSpPr/>
          <p:nvPr/>
        </p:nvSpPr>
        <p:spPr>
          <a:xfrm>
            <a:off x="3963722" y="628563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</a:t>
            </a:r>
            <a:r>
              <a:rPr lang="en-US" sz="600" dirty="0" smtClean="0"/>
              <a:t>SDHC2</a:t>
            </a:r>
            <a:endParaRPr lang="en-US" sz="600" dirty="0"/>
          </a:p>
        </p:txBody>
      </p:sp>
      <p:sp>
        <p:nvSpPr>
          <p:cNvPr id="232" name="Rectangle 231"/>
          <p:cNvSpPr/>
          <p:nvPr/>
        </p:nvSpPr>
        <p:spPr>
          <a:xfrm>
            <a:off x="4856984" y="3810115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SPI1</a:t>
            </a:r>
            <a:endParaRPr lang="en-US" sz="600" dirty="0"/>
          </a:p>
        </p:txBody>
      </p:sp>
      <p:sp>
        <p:nvSpPr>
          <p:cNvPr id="233" name="Rectangle 232"/>
          <p:cNvSpPr/>
          <p:nvPr/>
        </p:nvSpPr>
        <p:spPr>
          <a:xfrm>
            <a:off x="4856984" y="3474795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I2C2</a:t>
            </a:r>
            <a:endParaRPr lang="en-US" sz="600" dirty="0"/>
          </a:p>
        </p:txBody>
      </p:sp>
      <p:sp>
        <p:nvSpPr>
          <p:cNvPr id="234" name="Rectangle 233"/>
          <p:cNvSpPr/>
          <p:nvPr/>
        </p:nvSpPr>
        <p:spPr>
          <a:xfrm>
            <a:off x="3957051" y="4790061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I2C</a:t>
            </a:r>
            <a:r>
              <a:rPr lang="en-US" sz="600" dirty="0"/>
              <a:t>1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4856984" y="4175423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ADC1</a:t>
            </a:r>
            <a:endParaRPr lang="en-US" sz="600" dirty="0"/>
          </a:p>
        </p:txBody>
      </p:sp>
      <p:sp>
        <p:nvSpPr>
          <p:cNvPr id="237" name="Rectangle 236"/>
          <p:cNvSpPr/>
          <p:nvPr/>
        </p:nvSpPr>
        <p:spPr>
          <a:xfrm>
            <a:off x="4856984" y="4399162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PWMs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6238491" y="5600572"/>
            <a:ext cx="953933" cy="218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32.768kHz Crystal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4785676" y="5655625"/>
            <a:ext cx="838200" cy="1170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err="1" smtClean="0"/>
              <a:t>RTC_XTALn</a:t>
            </a:r>
            <a:endParaRPr lang="en-US" sz="600" dirty="0"/>
          </a:p>
        </p:txBody>
      </p:sp>
      <p:cxnSp>
        <p:nvCxnSpPr>
          <p:cNvPr id="270" name="Straight Connector 269"/>
          <p:cNvCxnSpPr>
            <a:stCxn id="264" idx="1"/>
            <a:endCxn id="268" idx="3"/>
          </p:cNvCxnSpPr>
          <p:nvPr/>
        </p:nvCxnSpPr>
        <p:spPr>
          <a:xfrm flipH="1">
            <a:off x="5623876" y="5709679"/>
            <a:ext cx="614615" cy="44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737964" y="310410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SW3: </a:t>
            </a:r>
            <a:r>
              <a:rPr lang="en-US" sz="600" dirty="0" smtClean="0"/>
              <a:t>1.35V</a:t>
            </a:r>
            <a:endParaRPr lang="en-US" sz="600" dirty="0"/>
          </a:p>
        </p:txBody>
      </p:sp>
      <p:sp>
        <p:nvSpPr>
          <p:cNvPr id="76" name="Rectangle 75"/>
          <p:cNvSpPr/>
          <p:nvPr/>
        </p:nvSpPr>
        <p:spPr>
          <a:xfrm>
            <a:off x="3947728" y="310270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NVCC_DRAM</a:t>
            </a:r>
            <a:endParaRPr lang="en-US" sz="600" dirty="0"/>
          </a:p>
        </p:txBody>
      </p:sp>
      <p:cxnSp>
        <p:nvCxnSpPr>
          <p:cNvPr id="77" name="Straight Connector 76"/>
          <p:cNvCxnSpPr>
            <a:stCxn id="74" idx="3"/>
            <a:endCxn id="76" idx="1"/>
          </p:cNvCxnSpPr>
          <p:nvPr/>
        </p:nvCxnSpPr>
        <p:spPr>
          <a:xfrm flipV="1">
            <a:off x="2359293" y="3159856"/>
            <a:ext cx="1588435" cy="140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1737964" y="321840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SW1: </a:t>
            </a:r>
            <a:r>
              <a:rPr lang="en-US" sz="600" dirty="0" smtClean="0"/>
              <a:t> 1.4V</a:t>
            </a:r>
            <a:endParaRPr lang="en-US" sz="600" dirty="0"/>
          </a:p>
        </p:txBody>
      </p:sp>
      <p:sp>
        <p:nvSpPr>
          <p:cNvPr id="86" name="Rectangle 85"/>
          <p:cNvSpPr/>
          <p:nvPr/>
        </p:nvSpPr>
        <p:spPr>
          <a:xfrm>
            <a:off x="3947728" y="321902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VDD_SOC_IN</a:t>
            </a:r>
            <a:endParaRPr lang="en-US" sz="600" dirty="0"/>
          </a:p>
        </p:txBody>
      </p:sp>
      <p:cxnSp>
        <p:nvCxnSpPr>
          <p:cNvPr id="93" name="Straight Connector 92"/>
          <p:cNvCxnSpPr>
            <a:stCxn id="85" idx="3"/>
            <a:endCxn id="86" idx="1"/>
          </p:cNvCxnSpPr>
          <p:nvPr/>
        </p:nvCxnSpPr>
        <p:spPr>
          <a:xfrm>
            <a:off x="2359293" y="3275557"/>
            <a:ext cx="1588435" cy="6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1737964" y="333270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SW2: </a:t>
            </a:r>
            <a:r>
              <a:rPr lang="en-US" sz="600" dirty="0" smtClean="0"/>
              <a:t>3.3V</a:t>
            </a:r>
            <a:endParaRPr lang="en-US" sz="600" dirty="0"/>
          </a:p>
        </p:txBody>
      </p:sp>
      <p:sp>
        <p:nvSpPr>
          <p:cNvPr id="101" name="Rectangle 100"/>
          <p:cNvSpPr/>
          <p:nvPr/>
        </p:nvSpPr>
        <p:spPr>
          <a:xfrm>
            <a:off x="3947728" y="333533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VDD_HIGH_IN</a:t>
            </a:r>
            <a:endParaRPr lang="en-US" sz="600" dirty="0"/>
          </a:p>
        </p:txBody>
      </p:sp>
      <p:cxnSp>
        <p:nvCxnSpPr>
          <p:cNvPr id="102" name="Straight Connector 101"/>
          <p:cNvCxnSpPr>
            <a:stCxn id="100" idx="3"/>
            <a:endCxn id="101" idx="1"/>
          </p:cNvCxnSpPr>
          <p:nvPr/>
        </p:nvCxnSpPr>
        <p:spPr>
          <a:xfrm>
            <a:off x="2359293" y="3389857"/>
            <a:ext cx="1588435" cy="2629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/>
          <p:cNvSpPr/>
          <p:nvPr/>
        </p:nvSpPr>
        <p:spPr>
          <a:xfrm>
            <a:off x="1752264" y="4790061"/>
            <a:ext cx="621329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I2C</a:t>
            </a:r>
            <a:endParaRPr lang="en-US" sz="600" dirty="0"/>
          </a:p>
        </p:txBody>
      </p:sp>
      <p:sp>
        <p:nvSpPr>
          <p:cNvPr id="112" name="Rectangle 111"/>
          <p:cNvSpPr/>
          <p:nvPr/>
        </p:nvSpPr>
        <p:spPr>
          <a:xfrm>
            <a:off x="1744707" y="4915715"/>
            <a:ext cx="621329" cy="2759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en-US" sz="600" dirty="0" smtClean="0"/>
              <a:t>PWRON</a:t>
            </a:r>
            <a:endParaRPr lang="en-US" sz="600" dirty="0" smtClean="0"/>
          </a:p>
          <a:p>
            <a:pPr algn="r"/>
            <a:r>
              <a:rPr lang="en-US" sz="600" dirty="0" smtClean="0"/>
              <a:t>INTB</a:t>
            </a:r>
          </a:p>
          <a:p>
            <a:pPr algn="r"/>
            <a:r>
              <a:rPr lang="en-US" sz="600" dirty="0" smtClean="0"/>
              <a:t>RESETBMCU</a:t>
            </a:r>
            <a:endParaRPr lang="en-US" sz="600" dirty="0"/>
          </a:p>
        </p:txBody>
      </p:sp>
      <p:sp>
        <p:nvSpPr>
          <p:cNvPr id="113" name="Rectangle 112"/>
          <p:cNvSpPr/>
          <p:nvPr/>
        </p:nvSpPr>
        <p:spPr>
          <a:xfrm>
            <a:off x="3947728" y="4909717"/>
            <a:ext cx="621329" cy="2819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Parallel Control / </a:t>
            </a:r>
          </a:p>
          <a:p>
            <a:pPr algn="ctr"/>
            <a:r>
              <a:rPr lang="en-US" sz="600" dirty="0" smtClean="0"/>
              <a:t>GPIOs</a:t>
            </a:r>
            <a:endParaRPr lang="en-US" sz="600" dirty="0"/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2361477" y="4953000"/>
            <a:ext cx="158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2368384" y="5061481"/>
            <a:ext cx="15816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1737964" y="3765479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VLDO4: 1.8V </a:t>
            </a:r>
            <a:endParaRPr lang="en-US" sz="600" dirty="0"/>
          </a:p>
        </p:txBody>
      </p:sp>
      <p:sp>
        <p:nvSpPr>
          <p:cNvPr id="131" name="Rectangle 130"/>
          <p:cNvSpPr/>
          <p:nvPr/>
        </p:nvSpPr>
        <p:spPr>
          <a:xfrm>
            <a:off x="1737964" y="3651179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VLDO3: 1.8V (OFF) </a:t>
            </a:r>
            <a:endParaRPr lang="en-US" sz="600" dirty="0"/>
          </a:p>
        </p:txBody>
      </p:sp>
      <p:sp>
        <p:nvSpPr>
          <p:cNvPr id="132" name="Rectangle 131"/>
          <p:cNvSpPr/>
          <p:nvPr/>
        </p:nvSpPr>
        <p:spPr>
          <a:xfrm>
            <a:off x="1737964" y="3534680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VLDO2: 1.5V (OFF) </a:t>
            </a:r>
            <a:endParaRPr lang="en-US" sz="600" dirty="0"/>
          </a:p>
        </p:txBody>
      </p:sp>
      <p:sp>
        <p:nvSpPr>
          <p:cNvPr id="133" name="Rectangle 132"/>
          <p:cNvSpPr/>
          <p:nvPr/>
        </p:nvSpPr>
        <p:spPr>
          <a:xfrm>
            <a:off x="1749471" y="4146190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VLDO1: 3.3V </a:t>
            </a:r>
            <a:endParaRPr lang="en-US" sz="600" dirty="0"/>
          </a:p>
        </p:txBody>
      </p:sp>
      <p:sp>
        <p:nvSpPr>
          <p:cNvPr id="136" name="Rectangle 135"/>
          <p:cNvSpPr/>
          <p:nvPr/>
        </p:nvSpPr>
        <p:spPr>
          <a:xfrm>
            <a:off x="1752265" y="4370418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V33 </a:t>
            </a:r>
            <a:r>
              <a:rPr lang="en-US" sz="600" dirty="0" smtClean="0"/>
              <a:t>: 3.3V</a:t>
            </a:r>
            <a:endParaRPr lang="en-US" sz="600" dirty="0"/>
          </a:p>
        </p:txBody>
      </p:sp>
      <p:sp>
        <p:nvSpPr>
          <p:cNvPr id="137" name="Rectangle 136"/>
          <p:cNvSpPr/>
          <p:nvPr/>
        </p:nvSpPr>
        <p:spPr>
          <a:xfrm>
            <a:off x="1747503" y="4260958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VCC_SD: 3.3V </a:t>
            </a:r>
            <a:endParaRPr lang="en-US" sz="600" dirty="0"/>
          </a:p>
        </p:txBody>
      </p:sp>
      <p:sp>
        <p:nvSpPr>
          <p:cNvPr id="138" name="Rectangle 137"/>
          <p:cNvSpPr/>
          <p:nvPr/>
        </p:nvSpPr>
        <p:spPr>
          <a:xfrm>
            <a:off x="1737964" y="4579987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VSNVS </a:t>
            </a:r>
            <a:r>
              <a:rPr lang="en-US" sz="600" dirty="0" smtClean="0"/>
              <a:t>: 3.0V</a:t>
            </a:r>
            <a:endParaRPr lang="en-US" sz="600" dirty="0"/>
          </a:p>
        </p:txBody>
      </p:sp>
      <p:sp>
        <p:nvSpPr>
          <p:cNvPr id="139" name="Rectangle 138"/>
          <p:cNvSpPr/>
          <p:nvPr/>
        </p:nvSpPr>
        <p:spPr>
          <a:xfrm>
            <a:off x="3952490" y="4579987"/>
            <a:ext cx="621331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VDD_SNVS_IN</a:t>
            </a:r>
            <a:endParaRPr lang="en-US" sz="600" dirty="0"/>
          </a:p>
        </p:txBody>
      </p:sp>
      <p:cxnSp>
        <p:nvCxnSpPr>
          <p:cNvPr id="140" name="Straight Connector 139"/>
          <p:cNvCxnSpPr>
            <a:stCxn id="138" idx="3"/>
            <a:endCxn id="139" idx="1"/>
          </p:cNvCxnSpPr>
          <p:nvPr/>
        </p:nvCxnSpPr>
        <p:spPr>
          <a:xfrm>
            <a:off x="2359293" y="4637137"/>
            <a:ext cx="1593197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861741" y="5248507"/>
            <a:ext cx="766892" cy="1143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USB OTG2</a:t>
            </a:r>
            <a:endParaRPr lang="en-US" sz="600" dirty="0"/>
          </a:p>
        </p:txBody>
      </p:sp>
      <p:sp>
        <p:nvSpPr>
          <p:cNvPr id="108" name="Rectangle 107"/>
          <p:cNvSpPr/>
          <p:nvPr/>
        </p:nvSpPr>
        <p:spPr>
          <a:xfrm>
            <a:off x="4852221" y="4642632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FLEXCAN1</a:t>
            </a:r>
            <a:endParaRPr lang="en-US" sz="600" dirty="0"/>
          </a:p>
        </p:txBody>
      </p:sp>
      <p:sp>
        <p:nvSpPr>
          <p:cNvPr id="109" name="Rectangle 108"/>
          <p:cNvSpPr/>
          <p:nvPr/>
        </p:nvSpPr>
        <p:spPr>
          <a:xfrm>
            <a:off x="4852221" y="4762288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FLEXCAN2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864055" y="864689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UART1</a:t>
            </a:r>
            <a:endParaRPr lang="en-US" sz="600" dirty="0"/>
          </a:p>
        </p:txBody>
      </p:sp>
      <p:sp>
        <p:nvSpPr>
          <p:cNvPr id="111" name="Rectangle 110"/>
          <p:cNvSpPr/>
          <p:nvPr/>
        </p:nvSpPr>
        <p:spPr>
          <a:xfrm>
            <a:off x="4864055" y="1197045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UART6</a:t>
            </a:r>
            <a:endParaRPr lang="en-US" sz="600" dirty="0"/>
          </a:p>
        </p:txBody>
      </p:sp>
      <p:sp>
        <p:nvSpPr>
          <p:cNvPr id="118" name="Rectangle 117"/>
          <p:cNvSpPr/>
          <p:nvPr/>
        </p:nvSpPr>
        <p:spPr>
          <a:xfrm>
            <a:off x="5914746" y="864689"/>
            <a:ext cx="539819" cy="166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CP2104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800017" y="845956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USB micro-B</a:t>
            </a:r>
            <a:endParaRPr lang="en-US" sz="600" dirty="0"/>
          </a:p>
        </p:txBody>
      </p:sp>
      <p:cxnSp>
        <p:nvCxnSpPr>
          <p:cNvPr id="121" name="Straight Arrow Connector 120"/>
          <p:cNvCxnSpPr>
            <a:stCxn id="110" idx="3"/>
            <a:endCxn id="118" idx="1"/>
          </p:cNvCxnSpPr>
          <p:nvPr/>
        </p:nvCxnSpPr>
        <p:spPr>
          <a:xfrm>
            <a:off x="5630947" y="947778"/>
            <a:ext cx="28379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8" idx="3"/>
            <a:endCxn id="119" idx="1"/>
          </p:cNvCxnSpPr>
          <p:nvPr/>
        </p:nvCxnSpPr>
        <p:spPr>
          <a:xfrm>
            <a:off x="6454565" y="947778"/>
            <a:ext cx="34545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4856984" y="3586417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I2C3</a:t>
            </a:r>
            <a:endParaRPr lang="en-US" sz="600" dirty="0"/>
          </a:p>
        </p:txBody>
      </p:sp>
      <p:sp>
        <p:nvSpPr>
          <p:cNvPr id="128" name="Rectangle 127"/>
          <p:cNvSpPr/>
          <p:nvPr/>
        </p:nvSpPr>
        <p:spPr>
          <a:xfrm>
            <a:off x="4856984" y="3698735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I2C4</a:t>
            </a:r>
            <a:endParaRPr lang="en-US" sz="600" dirty="0"/>
          </a:p>
        </p:txBody>
      </p:sp>
      <p:sp>
        <p:nvSpPr>
          <p:cNvPr id="141" name="Rectangle 140"/>
          <p:cNvSpPr/>
          <p:nvPr/>
        </p:nvSpPr>
        <p:spPr>
          <a:xfrm>
            <a:off x="4856984" y="4046876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SPI4</a:t>
            </a:r>
            <a:endParaRPr lang="en-US" sz="600" dirty="0"/>
          </a:p>
        </p:txBody>
      </p:sp>
      <p:sp>
        <p:nvSpPr>
          <p:cNvPr id="142" name="Rectangle 141"/>
          <p:cNvSpPr/>
          <p:nvPr/>
        </p:nvSpPr>
        <p:spPr>
          <a:xfrm>
            <a:off x="4856984" y="4291344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ADC2</a:t>
            </a:r>
            <a:endParaRPr lang="en-US" sz="600" dirty="0"/>
          </a:p>
        </p:txBody>
      </p:sp>
      <p:sp>
        <p:nvSpPr>
          <p:cNvPr id="150" name="Rectangle 149"/>
          <p:cNvSpPr/>
          <p:nvPr/>
        </p:nvSpPr>
        <p:spPr>
          <a:xfrm>
            <a:off x="4851964" y="4518818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LCD</a:t>
            </a:r>
            <a:endParaRPr lang="en-US" sz="600" dirty="0"/>
          </a:p>
        </p:txBody>
      </p:sp>
      <p:sp>
        <p:nvSpPr>
          <p:cNvPr id="143" name="Rectangle 142"/>
          <p:cNvSpPr/>
          <p:nvPr/>
        </p:nvSpPr>
        <p:spPr>
          <a:xfrm>
            <a:off x="1423653" y="550874"/>
            <a:ext cx="685800" cy="2696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U.FL  to SMA cable</a:t>
            </a:r>
          </a:p>
          <a:p>
            <a:pPr algn="ctr"/>
            <a:r>
              <a:rPr lang="en-US" sz="600" dirty="0" smtClean="0"/>
              <a:t>(secured)</a:t>
            </a:r>
          </a:p>
        </p:txBody>
      </p:sp>
      <p:cxnSp>
        <p:nvCxnSpPr>
          <p:cNvPr id="151" name="Straight Arrow Connector 150"/>
          <p:cNvCxnSpPr>
            <a:stCxn id="269" idx="3"/>
            <a:endCxn id="143" idx="1"/>
          </p:cNvCxnSpPr>
          <p:nvPr/>
        </p:nvCxnSpPr>
        <p:spPr>
          <a:xfrm>
            <a:off x="1135558" y="685713"/>
            <a:ext cx="28809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4856984" y="3177904"/>
            <a:ext cx="766892" cy="28527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SNVS</a:t>
            </a:r>
            <a:endParaRPr lang="en-US" sz="600" dirty="0"/>
          </a:p>
        </p:txBody>
      </p:sp>
      <p:sp>
        <p:nvSpPr>
          <p:cNvPr id="122" name="Rectangle 121"/>
          <p:cNvSpPr/>
          <p:nvPr/>
        </p:nvSpPr>
        <p:spPr>
          <a:xfrm>
            <a:off x="5794595" y="1801678"/>
            <a:ext cx="685800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Connector 2x5</a:t>
            </a:r>
          </a:p>
          <a:p>
            <a:pPr algn="ctr"/>
            <a:r>
              <a:rPr lang="en-US" sz="600" dirty="0" smtClean="0"/>
              <a:t>Cheetah</a:t>
            </a:r>
            <a:endParaRPr lang="en-US" sz="600" dirty="0"/>
          </a:p>
        </p:txBody>
      </p:sp>
      <p:cxnSp>
        <p:nvCxnSpPr>
          <p:cNvPr id="125" name="Straight Arrow Connector 124"/>
          <p:cNvCxnSpPr>
            <a:endCxn id="122" idx="2"/>
          </p:cNvCxnSpPr>
          <p:nvPr/>
        </p:nvCxnSpPr>
        <p:spPr>
          <a:xfrm flipV="1">
            <a:off x="6137495" y="2005321"/>
            <a:ext cx="0" cy="2337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4862000" y="1030867"/>
            <a:ext cx="766892" cy="16617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UART4</a:t>
            </a:r>
            <a:endParaRPr lang="en-US" sz="600" dirty="0"/>
          </a:p>
        </p:txBody>
      </p:sp>
      <p:sp>
        <p:nvSpPr>
          <p:cNvPr id="146" name="Rectangle 145"/>
          <p:cNvSpPr/>
          <p:nvPr/>
        </p:nvSpPr>
        <p:spPr>
          <a:xfrm>
            <a:off x="3947728" y="345165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NVCC_GPIO</a:t>
            </a:r>
            <a:endParaRPr lang="en-US" sz="600" dirty="0"/>
          </a:p>
        </p:txBody>
      </p:sp>
      <p:sp>
        <p:nvSpPr>
          <p:cNvPr id="149" name="Rectangle 148"/>
          <p:cNvSpPr/>
          <p:nvPr/>
        </p:nvSpPr>
        <p:spPr>
          <a:xfrm>
            <a:off x="3947728" y="356796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NVCC_ENET</a:t>
            </a:r>
            <a:endParaRPr lang="en-US" sz="600" dirty="0"/>
          </a:p>
        </p:txBody>
      </p:sp>
      <p:sp>
        <p:nvSpPr>
          <p:cNvPr id="153" name="Rectangle 152"/>
          <p:cNvSpPr/>
          <p:nvPr/>
        </p:nvSpPr>
        <p:spPr>
          <a:xfrm>
            <a:off x="3947728" y="368428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NVCC_UART</a:t>
            </a:r>
            <a:endParaRPr lang="en-US" sz="600" dirty="0"/>
          </a:p>
        </p:txBody>
      </p:sp>
      <p:sp>
        <p:nvSpPr>
          <p:cNvPr id="154" name="Rectangle 153"/>
          <p:cNvSpPr/>
          <p:nvPr/>
        </p:nvSpPr>
        <p:spPr>
          <a:xfrm>
            <a:off x="3947728" y="380059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NVCC_LCD</a:t>
            </a:r>
            <a:endParaRPr lang="en-US" sz="600" dirty="0"/>
          </a:p>
        </p:txBody>
      </p:sp>
      <p:sp>
        <p:nvSpPr>
          <p:cNvPr id="158" name="Rectangle 157"/>
          <p:cNvSpPr/>
          <p:nvPr/>
        </p:nvSpPr>
        <p:spPr>
          <a:xfrm>
            <a:off x="3947728" y="391691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NVCC_CSI</a:t>
            </a:r>
            <a:endParaRPr lang="en-US" sz="600" dirty="0"/>
          </a:p>
        </p:txBody>
      </p:sp>
      <p:sp>
        <p:nvSpPr>
          <p:cNvPr id="159" name="Rectangle 158"/>
          <p:cNvSpPr/>
          <p:nvPr/>
        </p:nvSpPr>
        <p:spPr>
          <a:xfrm>
            <a:off x="3947728" y="4033226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NVCC_NAND</a:t>
            </a:r>
            <a:endParaRPr lang="en-US" sz="600" dirty="0"/>
          </a:p>
        </p:txBody>
      </p:sp>
      <p:sp>
        <p:nvSpPr>
          <p:cNvPr id="160" name="Rectangle 159"/>
          <p:cNvSpPr/>
          <p:nvPr/>
        </p:nvSpPr>
        <p:spPr>
          <a:xfrm>
            <a:off x="3947728" y="4149541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VDDA_ADC_3P3</a:t>
            </a:r>
            <a:endParaRPr lang="en-US" sz="600" dirty="0"/>
          </a:p>
        </p:txBody>
      </p:sp>
      <p:cxnSp>
        <p:nvCxnSpPr>
          <p:cNvPr id="161" name="Straight Connector 160"/>
          <p:cNvCxnSpPr>
            <a:stCxn id="133" idx="3"/>
            <a:endCxn id="160" idx="1"/>
          </p:cNvCxnSpPr>
          <p:nvPr/>
        </p:nvCxnSpPr>
        <p:spPr>
          <a:xfrm>
            <a:off x="2370800" y="4203340"/>
            <a:ext cx="1576928" cy="335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3947728" y="4265855"/>
            <a:ext cx="621329" cy="1143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NVCC_SD1</a:t>
            </a:r>
            <a:endParaRPr lang="en-US" sz="600" dirty="0"/>
          </a:p>
        </p:txBody>
      </p:sp>
      <p:cxnSp>
        <p:nvCxnSpPr>
          <p:cNvPr id="163" name="Straight Connector 162"/>
          <p:cNvCxnSpPr>
            <a:stCxn id="137" idx="3"/>
            <a:endCxn id="162" idx="1"/>
          </p:cNvCxnSpPr>
          <p:nvPr/>
        </p:nvCxnSpPr>
        <p:spPr>
          <a:xfrm>
            <a:off x="2368832" y="4318108"/>
            <a:ext cx="1578896" cy="4897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2540523" y="4360379"/>
            <a:ext cx="508017" cy="136246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V33</a:t>
            </a:r>
            <a:endParaRPr lang="en-US" sz="600" dirty="0" smtClean="0"/>
          </a:p>
        </p:txBody>
      </p:sp>
      <p:cxnSp>
        <p:nvCxnSpPr>
          <p:cNvPr id="165" name="Straight Connector 164"/>
          <p:cNvCxnSpPr>
            <a:stCxn id="136" idx="3"/>
            <a:endCxn id="164" idx="2"/>
          </p:cNvCxnSpPr>
          <p:nvPr/>
        </p:nvCxnSpPr>
        <p:spPr>
          <a:xfrm>
            <a:off x="2373594" y="4427568"/>
            <a:ext cx="166929" cy="93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6461449" y="5884364"/>
            <a:ext cx="508017" cy="136246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V33</a:t>
            </a:r>
            <a:endParaRPr lang="en-US" sz="600" dirty="0" smtClean="0"/>
          </a:p>
        </p:txBody>
      </p:sp>
      <p:cxnSp>
        <p:nvCxnSpPr>
          <p:cNvPr id="169" name="Straight Connector 168"/>
          <p:cNvCxnSpPr>
            <a:stCxn id="167" idx="4"/>
            <a:endCxn id="207" idx="0"/>
          </p:cNvCxnSpPr>
          <p:nvPr/>
        </p:nvCxnSpPr>
        <p:spPr>
          <a:xfrm>
            <a:off x="6715458" y="6020610"/>
            <a:ext cx="0" cy="84657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3500130" y="3389858"/>
            <a:ext cx="3912" cy="70051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endCxn id="146" idx="1"/>
          </p:cNvCxnSpPr>
          <p:nvPr/>
        </p:nvCxnSpPr>
        <p:spPr>
          <a:xfrm>
            <a:off x="3500130" y="3508801"/>
            <a:ext cx="447598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149" idx="1"/>
          </p:cNvCxnSpPr>
          <p:nvPr/>
        </p:nvCxnSpPr>
        <p:spPr>
          <a:xfrm>
            <a:off x="3500130" y="3625116"/>
            <a:ext cx="447598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endCxn id="153" idx="1"/>
          </p:cNvCxnSpPr>
          <p:nvPr/>
        </p:nvCxnSpPr>
        <p:spPr>
          <a:xfrm>
            <a:off x="3504042" y="3741431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endCxn id="154" idx="1"/>
          </p:cNvCxnSpPr>
          <p:nvPr/>
        </p:nvCxnSpPr>
        <p:spPr>
          <a:xfrm>
            <a:off x="3504042" y="3857746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endCxn id="158" idx="1"/>
          </p:cNvCxnSpPr>
          <p:nvPr/>
        </p:nvCxnSpPr>
        <p:spPr>
          <a:xfrm flipV="1">
            <a:off x="3500130" y="3974061"/>
            <a:ext cx="447598" cy="30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endCxn id="159" idx="1"/>
          </p:cNvCxnSpPr>
          <p:nvPr/>
        </p:nvCxnSpPr>
        <p:spPr>
          <a:xfrm>
            <a:off x="3504042" y="4090376"/>
            <a:ext cx="44368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07" idx="3"/>
            <a:endCxn id="248" idx="1"/>
          </p:cNvCxnSpPr>
          <p:nvPr/>
        </p:nvCxnSpPr>
        <p:spPr>
          <a:xfrm>
            <a:off x="5628633" y="5305657"/>
            <a:ext cx="79738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05" idx="3"/>
            <a:endCxn id="234" idx="1"/>
          </p:cNvCxnSpPr>
          <p:nvPr/>
        </p:nvCxnSpPr>
        <p:spPr>
          <a:xfrm>
            <a:off x="2373593" y="4849889"/>
            <a:ext cx="158345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ectangle 273"/>
          <p:cNvSpPr/>
          <p:nvPr/>
        </p:nvSpPr>
        <p:spPr>
          <a:xfrm>
            <a:off x="2833539" y="5451525"/>
            <a:ext cx="670503" cy="611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Reset Control</a:t>
            </a:r>
            <a:endParaRPr lang="en-US" sz="600" dirty="0" smtClean="0"/>
          </a:p>
        </p:txBody>
      </p:sp>
      <p:cxnSp>
        <p:nvCxnSpPr>
          <p:cNvPr id="304" name="Straight Connector 303"/>
          <p:cNvCxnSpPr/>
          <p:nvPr/>
        </p:nvCxnSpPr>
        <p:spPr>
          <a:xfrm flipH="1">
            <a:off x="2376556" y="5149328"/>
            <a:ext cx="163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667000" y="5486400"/>
            <a:ext cx="1665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2667000" y="4638474"/>
            <a:ext cx="0" cy="847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2540523" y="5600572"/>
            <a:ext cx="293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2540523" y="5149328"/>
            <a:ext cx="0" cy="45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524000" y="4203340"/>
            <a:ext cx="0" cy="1553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endCxn id="274" idx="1"/>
          </p:cNvCxnSpPr>
          <p:nvPr/>
        </p:nvCxnSpPr>
        <p:spPr>
          <a:xfrm>
            <a:off x="1524000" y="5757231"/>
            <a:ext cx="130953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1905000" y="5827320"/>
            <a:ext cx="581090" cy="218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600" dirty="0" smtClean="0"/>
              <a:t>Pushbutton</a:t>
            </a:r>
            <a:endParaRPr lang="en-US" sz="600" dirty="0" smtClean="0"/>
          </a:p>
        </p:txBody>
      </p:sp>
      <p:cxnSp>
        <p:nvCxnSpPr>
          <p:cNvPr id="189" name="Straight Arrow Connector 188"/>
          <p:cNvCxnSpPr>
            <a:stCxn id="320" idx="3"/>
          </p:cNvCxnSpPr>
          <p:nvPr/>
        </p:nvCxnSpPr>
        <p:spPr>
          <a:xfrm flipV="1">
            <a:off x="2486090" y="5936426"/>
            <a:ext cx="3474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3947474" y="5697403"/>
            <a:ext cx="766892" cy="1196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/>
              <a:t>POR</a:t>
            </a:r>
            <a:endParaRPr lang="en-US" sz="600" dirty="0"/>
          </a:p>
        </p:txBody>
      </p:sp>
      <p:cxnSp>
        <p:nvCxnSpPr>
          <p:cNvPr id="322" name="Straight Arrow Connector 321"/>
          <p:cNvCxnSpPr>
            <a:stCxn id="274" idx="3"/>
            <a:endCxn id="321" idx="1"/>
          </p:cNvCxnSpPr>
          <p:nvPr/>
        </p:nvCxnSpPr>
        <p:spPr>
          <a:xfrm flipV="1">
            <a:off x="3504042" y="5757231"/>
            <a:ext cx="44343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180</Words>
  <Application>Microsoft Office PowerPoint</Application>
  <PresentationFormat>On-screen Show (4:3)</PresentationFormat>
  <Paragraphs>112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Leopold</dc:creator>
  <cp:lastModifiedBy>Mark Leopold</cp:lastModifiedBy>
  <cp:revision>133</cp:revision>
  <cp:lastPrinted>2016-08-31T13:41:12Z</cp:lastPrinted>
  <dcterms:created xsi:type="dcterms:W3CDTF">2016-08-25T17:56:56Z</dcterms:created>
  <dcterms:modified xsi:type="dcterms:W3CDTF">2017-01-20T15:17:31Z</dcterms:modified>
</cp:coreProperties>
</file>